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8" r:id="rId6"/>
    <p:sldId id="266" r:id="rId7"/>
    <p:sldId id="271" r:id="rId8"/>
    <p:sldId id="287" r:id="rId9"/>
    <p:sldId id="310" r:id="rId10"/>
    <p:sldId id="316" r:id="rId11"/>
    <p:sldId id="317" r:id="rId12"/>
    <p:sldId id="28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Marconi" initials="DM" lastIdx="9" clrIdx="0">
    <p:extLst>
      <p:ext uri="{19B8F6BF-5375-455C-9EA6-DF929625EA0E}">
        <p15:presenceInfo xmlns:p15="http://schemas.microsoft.com/office/powerpoint/2012/main" userId="Daniela Marc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71"/>
    <a:srgbClr val="004987"/>
    <a:srgbClr val="E2AD26"/>
    <a:srgbClr val="FFD500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79319" autoAdjust="0"/>
  </p:normalViewPr>
  <p:slideViewPr>
    <p:cSldViewPr snapToGrid="0">
      <p:cViewPr varScale="1">
        <p:scale>
          <a:sx n="75" d="100"/>
          <a:sy n="75" d="100"/>
        </p:scale>
        <p:origin x="98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52CF2-1C26-458A-BE00-6F2C83B369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773A405-0C36-406B-B344-D6CD71592DB3}">
      <dgm:prSet phldrT="[Testo]"/>
      <dgm:spPr>
        <a:solidFill>
          <a:schemeClr val="tx2"/>
        </a:solidFill>
      </dgm:spPr>
      <dgm:t>
        <a:bodyPr/>
        <a:lstStyle/>
        <a:p>
          <a:r>
            <a:rPr lang="it-IT" dirty="0"/>
            <a:t>EDUCAZIONE CIVICA</a:t>
          </a:r>
        </a:p>
      </dgm:t>
    </dgm:pt>
    <dgm:pt modelId="{34477F20-C92A-44F1-BD92-F3229AE5E59D}" type="parTrans" cxnId="{562E6F11-364D-4D1D-919B-2462BC024910}">
      <dgm:prSet/>
      <dgm:spPr/>
      <dgm:t>
        <a:bodyPr/>
        <a:lstStyle/>
        <a:p>
          <a:endParaRPr lang="it-IT"/>
        </a:p>
      </dgm:t>
    </dgm:pt>
    <dgm:pt modelId="{F99780D8-E383-4F05-BC00-637270EE615B}" type="sibTrans" cxnId="{562E6F11-364D-4D1D-919B-2462BC024910}">
      <dgm:prSet/>
      <dgm:spPr/>
      <dgm:t>
        <a:bodyPr/>
        <a:lstStyle/>
        <a:p>
          <a:endParaRPr lang="it-IT"/>
        </a:p>
      </dgm:t>
    </dgm:pt>
    <dgm:pt modelId="{3091E395-A0B4-4289-977A-147D4E8E4E38}">
      <dgm:prSet phldrT="[Testo]"/>
      <dgm:spPr>
        <a:solidFill>
          <a:schemeClr val="tx2"/>
        </a:solidFill>
      </dgm:spPr>
      <dgm:t>
        <a:bodyPr/>
        <a:lstStyle/>
        <a:p>
          <a:r>
            <a:rPr lang="it-IT" dirty="0"/>
            <a:t>COSTITUZIONE</a:t>
          </a:r>
        </a:p>
      </dgm:t>
    </dgm:pt>
    <dgm:pt modelId="{3A059236-64F9-4148-9B4C-7F275E1B55FA}" type="parTrans" cxnId="{1D644FD5-993D-4429-A06A-5C7A1CEFE74A}">
      <dgm:prSet/>
      <dgm:spPr/>
      <dgm:t>
        <a:bodyPr/>
        <a:lstStyle/>
        <a:p>
          <a:endParaRPr lang="it-IT"/>
        </a:p>
      </dgm:t>
    </dgm:pt>
    <dgm:pt modelId="{830524E0-F45A-4AE6-9244-2DBC6D46CEA5}" type="sibTrans" cxnId="{1D644FD5-993D-4429-A06A-5C7A1CEFE74A}">
      <dgm:prSet/>
      <dgm:spPr/>
      <dgm:t>
        <a:bodyPr/>
        <a:lstStyle/>
        <a:p>
          <a:endParaRPr lang="it-IT"/>
        </a:p>
      </dgm:t>
    </dgm:pt>
    <dgm:pt modelId="{A964F896-55D8-4E57-A083-35A6AEDA7A6F}">
      <dgm:prSet phldrT="[Testo]"/>
      <dgm:spPr>
        <a:solidFill>
          <a:schemeClr val="tx2"/>
        </a:solidFill>
      </dgm:spPr>
      <dgm:t>
        <a:bodyPr/>
        <a:lstStyle/>
        <a:p>
          <a:r>
            <a:rPr lang="it-IT" dirty="0"/>
            <a:t>SVILUPPO ECONOMICO E SOSTENIBILITÀ</a:t>
          </a:r>
        </a:p>
      </dgm:t>
    </dgm:pt>
    <dgm:pt modelId="{1E827B74-1F93-406C-A7FE-D8429E179C7A}" type="parTrans" cxnId="{656E9E74-4417-474F-B110-FAF2C018BA23}">
      <dgm:prSet/>
      <dgm:spPr/>
      <dgm:t>
        <a:bodyPr/>
        <a:lstStyle/>
        <a:p>
          <a:endParaRPr lang="it-IT"/>
        </a:p>
      </dgm:t>
    </dgm:pt>
    <dgm:pt modelId="{8ABA8B5F-AA5A-4231-85AC-86E0C0DF62D7}" type="sibTrans" cxnId="{656E9E74-4417-474F-B110-FAF2C018BA23}">
      <dgm:prSet/>
      <dgm:spPr/>
      <dgm:t>
        <a:bodyPr/>
        <a:lstStyle/>
        <a:p>
          <a:endParaRPr lang="it-IT"/>
        </a:p>
      </dgm:t>
    </dgm:pt>
    <dgm:pt modelId="{C27B58DF-4F10-4BE9-BCFC-85FB19FBE798}">
      <dgm:prSet phldrT="[Testo]"/>
      <dgm:spPr>
        <a:solidFill>
          <a:schemeClr val="tx2"/>
        </a:solidFill>
      </dgm:spPr>
      <dgm:t>
        <a:bodyPr/>
        <a:lstStyle/>
        <a:p>
          <a:r>
            <a:rPr lang="it-IT" dirty="0"/>
            <a:t>CITTADINANZA DIGITALE</a:t>
          </a:r>
        </a:p>
      </dgm:t>
    </dgm:pt>
    <dgm:pt modelId="{CD08BB9F-8130-4B5D-BD1F-DA40C44355A0}" type="parTrans" cxnId="{AD6BFC14-E0FA-4943-9249-14057B7CF44C}">
      <dgm:prSet/>
      <dgm:spPr/>
      <dgm:t>
        <a:bodyPr/>
        <a:lstStyle/>
        <a:p>
          <a:endParaRPr lang="it-IT"/>
        </a:p>
      </dgm:t>
    </dgm:pt>
    <dgm:pt modelId="{1BA744FE-C95A-4C7D-8253-49BDF3465EC0}" type="sibTrans" cxnId="{AD6BFC14-E0FA-4943-9249-14057B7CF44C}">
      <dgm:prSet/>
      <dgm:spPr/>
      <dgm:t>
        <a:bodyPr/>
        <a:lstStyle/>
        <a:p>
          <a:endParaRPr lang="it-IT"/>
        </a:p>
      </dgm:t>
    </dgm:pt>
    <dgm:pt modelId="{4C0206A8-3F19-4867-B715-E39260D7562B}" type="pres">
      <dgm:prSet presAssocID="{D8B52CF2-1C26-458A-BE00-6F2C83B369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6248B7-91F9-4CA1-BF7F-BB61E0CA9BC5}" type="pres">
      <dgm:prSet presAssocID="{3773A405-0C36-406B-B344-D6CD71592DB3}" presName="hierRoot1" presStyleCnt="0">
        <dgm:presLayoutVars>
          <dgm:hierBranch val="init"/>
        </dgm:presLayoutVars>
      </dgm:prSet>
      <dgm:spPr/>
    </dgm:pt>
    <dgm:pt modelId="{AFD4DF1C-055B-4A3C-B2C2-E96FC26386F5}" type="pres">
      <dgm:prSet presAssocID="{3773A405-0C36-406B-B344-D6CD71592DB3}" presName="rootComposite1" presStyleCnt="0"/>
      <dgm:spPr/>
    </dgm:pt>
    <dgm:pt modelId="{183E0D14-62D5-4832-99D6-52EC566D3AB3}" type="pres">
      <dgm:prSet presAssocID="{3773A405-0C36-406B-B344-D6CD71592DB3}" presName="rootText1" presStyleLbl="node0" presStyleIdx="0" presStyleCnt="1" custLinFactNeighborX="-1506" custLinFactNeighborY="801">
        <dgm:presLayoutVars>
          <dgm:chPref val="3"/>
        </dgm:presLayoutVars>
      </dgm:prSet>
      <dgm:spPr/>
    </dgm:pt>
    <dgm:pt modelId="{5DAB6D45-A853-48A9-A4A5-A84F3904D25D}" type="pres">
      <dgm:prSet presAssocID="{3773A405-0C36-406B-B344-D6CD71592DB3}" presName="rootConnector1" presStyleLbl="node1" presStyleIdx="0" presStyleCnt="0"/>
      <dgm:spPr/>
    </dgm:pt>
    <dgm:pt modelId="{F49B5199-A87D-439A-9B07-DA6999B5399E}" type="pres">
      <dgm:prSet presAssocID="{3773A405-0C36-406B-B344-D6CD71592DB3}" presName="hierChild2" presStyleCnt="0"/>
      <dgm:spPr/>
    </dgm:pt>
    <dgm:pt modelId="{DE7C3253-0C77-4DB4-B20F-064CDBFE8F6C}" type="pres">
      <dgm:prSet presAssocID="{3A059236-64F9-4148-9B4C-7F275E1B55FA}" presName="Name37" presStyleLbl="parChTrans1D2" presStyleIdx="0" presStyleCnt="3"/>
      <dgm:spPr/>
    </dgm:pt>
    <dgm:pt modelId="{1CFB0CF8-F7BA-43CE-9FFB-E896948AC16B}" type="pres">
      <dgm:prSet presAssocID="{3091E395-A0B4-4289-977A-147D4E8E4E38}" presName="hierRoot2" presStyleCnt="0">
        <dgm:presLayoutVars>
          <dgm:hierBranch val="init"/>
        </dgm:presLayoutVars>
      </dgm:prSet>
      <dgm:spPr/>
    </dgm:pt>
    <dgm:pt modelId="{3695902A-DB09-4DBE-BF21-59EE665D6261}" type="pres">
      <dgm:prSet presAssocID="{3091E395-A0B4-4289-977A-147D4E8E4E38}" presName="rootComposite" presStyleCnt="0"/>
      <dgm:spPr/>
    </dgm:pt>
    <dgm:pt modelId="{16655E82-59DB-4761-9EAA-B586562EBF52}" type="pres">
      <dgm:prSet presAssocID="{3091E395-A0B4-4289-977A-147D4E8E4E38}" presName="rootText" presStyleLbl="node2" presStyleIdx="0" presStyleCnt="3">
        <dgm:presLayoutVars>
          <dgm:chPref val="3"/>
        </dgm:presLayoutVars>
      </dgm:prSet>
      <dgm:spPr/>
    </dgm:pt>
    <dgm:pt modelId="{F3E83C90-2158-46DE-971C-9C1B3BB82A48}" type="pres">
      <dgm:prSet presAssocID="{3091E395-A0B4-4289-977A-147D4E8E4E38}" presName="rootConnector" presStyleLbl="node2" presStyleIdx="0" presStyleCnt="3"/>
      <dgm:spPr/>
    </dgm:pt>
    <dgm:pt modelId="{4EF4D807-E3F3-47B2-8C0B-96AF1B4E19D3}" type="pres">
      <dgm:prSet presAssocID="{3091E395-A0B4-4289-977A-147D4E8E4E38}" presName="hierChild4" presStyleCnt="0"/>
      <dgm:spPr/>
    </dgm:pt>
    <dgm:pt modelId="{EFFC8F6C-CDEF-44BD-9273-A0EAD8C12F84}" type="pres">
      <dgm:prSet presAssocID="{3091E395-A0B4-4289-977A-147D4E8E4E38}" presName="hierChild5" presStyleCnt="0"/>
      <dgm:spPr/>
    </dgm:pt>
    <dgm:pt modelId="{1226F035-FA9E-4771-972F-1843C44F1590}" type="pres">
      <dgm:prSet presAssocID="{1E827B74-1F93-406C-A7FE-D8429E179C7A}" presName="Name37" presStyleLbl="parChTrans1D2" presStyleIdx="1" presStyleCnt="3"/>
      <dgm:spPr/>
    </dgm:pt>
    <dgm:pt modelId="{8BFE89E1-523F-450C-8F04-DCB366860854}" type="pres">
      <dgm:prSet presAssocID="{A964F896-55D8-4E57-A083-35A6AEDA7A6F}" presName="hierRoot2" presStyleCnt="0">
        <dgm:presLayoutVars>
          <dgm:hierBranch val="init"/>
        </dgm:presLayoutVars>
      </dgm:prSet>
      <dgm:spPr/>
    </dgm:pt>
    <dgm:pt modelId="{7DA9FBD8-7B50-4304-9D6A-44CB20554229}" type="pres">
      <dgm:prSet presAssocID="{A964F896-55D8-4E57-A083-35A6AEDA7A6F}" presName="rootComposite" presStyleCnt="0"/>
      <dgm:spPr/>
    </dgm:pt>
    <dgm:pt modelId="{288CD6A5-1106-45BF-B05E-A7FEE1051BC2}" type="pres">
      <dgm:prSet presAssocID="{A964F896-55D8-4E57-A083-35A6AEDA7A6F}" presName="rootText" presStyleLbl="node2" presStyleIdx="1" presStyleCnt="3">
        <dgm:presLayoutVars>
          <dgm:chPref val="3"/>
        </dgm:presLayoutVars>
      </dgm:prSet>
      <dgm:spPr/>
    </dgm:pt>
    <dgm:pt modelId="{621210AB-26F7-4907-84BB-B134B54DB96E}" type="pres">
      <dgm:prSet presAssocID="{A964F896-55D8-4E57-A083-35A6AEDA7A6F}" presName="rootConnector" presStyleLbl="node2" presStyleIdx="1" presStyleCnt="3"/>
      <dgm:spPr/>
    </dgm:pt>
    <dgm:pt modelId="{142C3360-5F95-4CC3-8C24-7CA33E373ABD}" type="pres">
      <dgm:prSet presAssocID="{A964F896-55D8-4E57-A083-35A6AEDA7A6F}" presName="hierChild4" presStyleCnt="0"/>
      <dgm:spPr/>
    </dgm:pt>
    <dgm:pt modelId="{47056021-3C9A-44DC-AE4B-D1E9F89A3F7D}" type="pres">
      <dgm:prSet presAssocID="{A964F896-55D8-4E57-A083-35A6AEDA7A6F}" presName="hierChild5" presStyleCnt="0"/>
      <dgm:spPr/>
    </dgm:pt>
    <dgm:pt modelId="{DC901D38-7D9F-4E4B-BD01-1ADD1972A83D}" type="pres">
      <dgm:prSet presAssocID="{CD08BB9F-8130-4B5D-BD1F-DA40C44355A0}" presName="Name37" presStyleLbl="parChTrans1D2" presStyleIdx="2" presStyleCnt="3"/>
      <dgm:spPr/>
    </dgm:pt>
    <dgm:pt modelId="{8549E491-3486-40BF-B896-3D55ABD97F6B}" type="pres">
      <dgm:prSet presAssocID="{C27B58DF-4F10-4BE9-BCFC-85FB19FBE798}" presName="hierRoot2" presStyleCnt="0">
        <dgm:presLayoutVars>
          <dgm:hierBranch val="init"/>
        </dgm:presLayoutVars>
      </dgm:prSet>
      <dgm:spPr/>
    </dgm:pt>
    <dgm:pt modelId="{6821299D-8BDA-4D46-ABD6-71F6020E67CC}" type="pres">
      <dgm:prSet presAssocID="{C27B58DF-4F10-4BE9-BCFC-85FB19FBE798}" presName="rootComposite" presStyleCnt="0"/>
      <dgm:spPr/>
    </dgm:pt>
    <dgm:pt modelId="{920AF29C-0AC2-4F82-90BE-2C0790C48CB0}" type="pres">
      <dgm:prSet presAssocID="{C27B58DF-4F10-4BE9-BCFC-85FB19FBE798}" presName="rootText" presStyleLbl="node2" presStyleIdx="2" presStyleCnt="3">
        <dgm:presLayoutVars>
          <dgm:chPref val="3"/>
        </dgm:presLayoutVars>
      </dgm:prSet>
      <dgm:spPr/>
    </dgm:pt>
    <dgm:pt modelId="{82F7C906-C124-47E3-865E-EFAB67DEC6DE}" type="pres">
      <dgm:prSet presAssocID="{C27B58DF-4F10-4BE9-BCFC-85FB19FBE798}" presName="rootConnector" presStyleLbl="node2" presStyleIdx="2" presStyleCnt="3"/>
      <dgm:spPr/>
    </dgm:pt>
    <dgm:pt modelId="{C39FC748-DEB2-4B04-995D-5E7F60C8DA74}" type="pres">
      <dgm:prSet presAssocID="{C27B58DF-4F10-4BE9-BCFC-85FB19FBE798}" presName="hierChild4" presStyleCnt="0"/>
      <dgm:spPr/>
    </dgm:pt>
    <dgm:pt modelId="{F4ABBF4D-02AC-4F8D-B9E9-1011FB2BC0C4}" type="pres">
      <dgm:prSet presAssocID="{C27B58DF-4F10-4BE9-BCFC-85FB19FBE798}" presName="hierChild5" presStyleCnt="0"/>
      <dgm:spPr/>
    </dgm:pt>
    <dgm:pt modelId="{7584DFAD-5F8B-4E16-A99A-8509083E0778}" type="pres">
      <dgm:prSet presAssocID="{3773A405-0C36-406B-B344-D6CD71592DB3}" presName="hierChild3" presStyleCnt="0"/>
      <dgm:spPr/>
    </dgm:pt>
  </dgm:ptLst>
  <dgm:cxnLst>
    <dgm:cxn modelId="{2E55420B-BDE7-4836-9CEF-9C5BE15469CF}" type="presOf" srcId="{D8B52CF2-1C26-458A-BE00-6F2C83B36962}" destId="{4C0206A8-3F19-4867-B715-E39260D7562B}" srcOrd="0" destOrd="0" presId="urn:microsoft.com/office/officeart/2005/8/layout/orgChart1"/>
    <dgm:cxn modelId="{1EC11A0E-1680-4143-AA96-78ECEA046F18}" type="presOf" srcId="{3A059236-64F9-4148-9B4C-7F275E1B55FA}" destId="{DE7C3253-0C77-4DB4-B20F-064CDBFE8F6C}" srcOrd="0" destOrd="0" presId="urn:microsoft.com/office/officeart/2005/8/layout/orgChart1"/>
    <dgm:cxn modelId="{562E6F11-364D-4D1D-919B-2462BC024910}" srcId="{D8B52CF2-1C26-458A-BE00-6F2C83B36962}" destId="{3773A405-0C36-406B-B344-D6CD71592DB3}" srcOrd="0" destOrd="0" parTransId="{34477F20-C92A-44F1-BD92-F3229AE5E59D}" sibTransId="{F99780D8-E383-4F05-BC00-637270EE615B}"/>
    <dgm:cxn modelId="{AD6BFC14-E0FA-4943-9249-14057B7CF44C}" srcId="{3773A405-0C36-406B-B344-D6CD71592DB3}" destId="{C27B58DF-4F10-4BE9-BCFC-85FB19FBE798}" srcOrd="2" destOrd="0" parTransId="{CD08BB9F-8130-4B5D-BD1F-DA40C44355A0}" sibTransId="{1BA744FE-C95A-4C7D-8253-49BDF3465EC0}"/>
    <dgm:cxn modelId="{547A3A19-CB3A-41BF-BE93-A4F9DC8B622A}" type="presOf" srcId="{3091E395-A0B4-4289-977A-147D4E8E4E38}" destId="{16655E82-59DB-4761-9EAA-B586562EBF52}" srcOrd="0" destOrd="0" presId="urn:microsoft.com/office/officeart/2005/8/layout/orgChart1"/>
    <dgm:cxn modelId="{7B45B229-A241-480E-8A06-2920EBB2EC1B}" type="presOf" srcId="{3773A405-0C36-406B-B344-D6CD71592DB3}" destId="{183E0D14-62D5-4832-99D6-52EC566D3AB3}" srcOrd="0" destOrd="0" presId="urn:microsoft.com/office/officeart/2005/8/layout/orgChart1"/>
    <dgm:cxn modelId="{D0C55831-5AB3-4128-B5CC-DD68D8C54A6F}" type="presOf" srcId="{A964F896-55D8-4E57-A083-35A6AEDA7A6F}" destId="{288CD6A5-1106-45BF-B05E-A7FEE1051BC2}" srcOrd="0" destOrd="0" presId="urn:microsoft.com/office/officeart/2005/8/layout/orgChart1"/>
    <dgm:cxn modelId="{12D87D6A-63BA-4D79-904E-283FA1173532}" type="presOf" srcId="{C27B58DF-4F10-4BE9-BCFC-85FB19FBE798}" destId="{920AF29C-0AC2-4F82-90BE-2C0790C48CB0}" srcOrd="0" destOrd="0" presId="urn:microsoft.com/office/officeart/2005/8/layout/orgChart1"/>
    <dgm:cxn modelId="{9FB6E86C-AB67-499E-95EF-6648B20AC913}" type="presOf" srcId="{CD08BB9F-8130-4B5D-BD1F-DA40C44355A0}" destId="{DC901D38-7D9F-4E4B-BD01-1ADD1972A83D}" srcOrd="0" destOrd="0" presId="urn:microsoft.com/office/officeart/2005/8/layout/orgChart1"/>
    <dgm:cxn modelId="{656E9E74-4417-474F-B110-FAF2C018BA23}" srcId="{3773A405-0C36-406B-B344-D6CD71592DB3}" destId="{A964F896-55D8-4E57-A083-35A6AEDA7A6F}" srcOrd="1" destOrd="0" parTransId="{1E827B74-1F93-406C-A7FE-D8429E179C7A}" sibTransId="{8ABA8B5F-AA5A-4231-85AC-86E0C0DF62D7}"/>
    <dgm:cxn modelId="{3DE2C655-FEC9-4E79-8CD9-62289AC47EFA}" type="presOf" srcId="{C27B58DF-4F10-4BE9-BCFC-85FB19FBE798}" destId="{82F7C906-C124-47E3-865E-EFAB67DEC6DE}" srcOrd="1" destOrd="0" presId="urn:microsoft.com/office/officeart/2005/8/layout/orgChart1"/>
    <dgm:cxn modelId="{C45A3776-55D6-4C78-B57F-1946FEFE5E0D}" type="presOf" srcId="{1E827B74-1F93-406C-A7FE-D8429E179C7A}" destId="{1226F035-FA9E-4771-972F-1843C44F1590}" srcOrd="0" destOrd="0" presId="urn:microsoft.com/office/officeart/2005/8/layout/orgChart1"/>
    <dgm:cxn modelId="{47F8B279-E9E1-43BC-848B-9EF934ED9DDA}" type="presOf" srcId="{3091E395-A0B4-4289-977A-147D4E8E4E38}" destId="{F3E83C90-2158-46DE-971C-9C1B3BB82A48}" srcOrd="1" destOrd="0" presId="urn:microsoft.com/office/officeart/2005/8/layout/orgChart1"/>
    <dgm:cxn modelId="{88EBEC9D-E3E8-49B2-8507-363A7C9FD53D}" type="presOf" srcId="{3773A405-0C36-406B-B344-D6CD71592DB3}" destId="{5DAB6D45-A853-48A9-A4A5-A84F3904D25D}" srcOrd="1" destOrd="0" presId="urn:microsoft.com/office/officeart/2005/8/layout/orgChart1"/>
    <dgm:cxn modelId="{1D644FD5-993D-4429-A06A-5C7A1CEFE74A}" srcId="{3773A405-0C36-406B-B344-D6CD71592DB3}" destId="{3091E395-A0B4-4289-977A-147D4E8E4E38}" srcOrd="0" destOrd="0" parTransId="{3A059236-64F9-4148-9B4C-7F275E1B55FA}" sibTransId="{830524E0-F45A-4AE6-9244-2DBC6D46CEA5}"/>
    <dgm:cxn modelId="{4B426CFF-5F7E-4B36-8861-4DDEC3CA8D75}" type="presOf" srcId="{A964F896-55D8-4E57-A083-35A6AEDA7A6F}" destId="{621210AB-26F7-4907-84BB-B134B54DB96E}" srcOrd="1" destOrd="0" presId="urn:microsoft.com/office/officeart/2005/8/layout/orgChart1"/>
    <dgm:cxn modelId="{DEEE03FA-A51B-4A8C-8E52-1D39CF1300B8}" type="presParOf" srcId="{4C0206A8-3F19-4867-B715-E39260D7562B}" destId="{2F6248B7-91F9-4CA1-BF7F-BB61E0CA9BC5}" srcOrd="0" destOrd="0" presId="urn:microsoft.com/office/officeart/2005/8/layout/orgChart1"/>
    <dgm:cxn modelId="{296C0E9F-7FC9-4FDE-AE34-6CA3B101B15D}" type="presParOf" srcId="{2F6248B7-91F9-4CA1-BF7F-BB61E0CA9BC5}" destId="{AFD4DF1C-055B-4A3C-B2C2-E96FC26386F5}" srcOrd="0" destOrd="0" presId="urn:microsoft.com/office/officeart/2005/8/layout/orgChart1"/>
    <dgm:cxn modelId="{785A914B-2345-441E-8E87-82805123624B}" type="presParOf" srcId="{AFD4DF1C-055B-4A3C-B2C2-E96FC26386F5}" destId="{183E0D14-62D5-4832-99D6-52EC566D3AB3}" srcOrd="0" destOrd="0" presId="urn:microsoft.com/office/officeart/2005/8/layout/orgChart1"/>
    <dgm:cxn modelId="{FC9FCC48-E9CA-44DB-A986-9EDB1A36353D}" type="presParOf" srcId="{AFD4DF1C-055B-4A3C-B2C2-E96FC26386F5}" destId="{5DAB6D45-A853-48A9-A4A5-A84F3904D25D}" srcOrd="1" destOrd="0" presId="urn:microsoft.com/office/officeart/2005/8/layout/orgChart1"/>
    <dgm:cxn modelId="{CB0E31A0-D789-4563-AE3A-98BA99EE3894}" type="presParOf" srcId="{2F6248B7-91F9-4CA1-BF7F-BB61E0CA9BC5}" destId="{F49B5199-A87D-439A-9B07-DA6999B5399E}" srcOrd="1" destOrd="0" presId="urn:microsoft.com/office/officeart/2005/8/layout/orgChart1"/>
    <dgm:cxn modelId="{1EE835AF-0068-44A6-B510-EF87501556B2}" type="presParOf" srcId="{F49B5199-A87D-439A-9B07-DA6999B5399E}" destId="{DE7C3253-0C77-4DB4-B20F-064CDBFE8F6C}" srcOrd="0" destOrd="0" presId="urn:microsoft.com/office/officeart/2005/8/layout/orgChart1"/>
    <dgm:cxn modelId="{F8D1165F-7436-4D76-99E1-FFCE1B30E162}" type="presParOf" srcId="{F49B5199-A87D-439A-9B07-DA6999B5399E}" destId="{1CFB0CF8-F7BA-43CE-9FFB-E896948AC16B}" srcOrd="1" destOrd="0" presId="urn:microsoft.com/office/officeart/2005/8/layout/orgChart1"/>
    <dgm:cxn modelId="{F43306B9-D0D2-4059-8D39-DBDEA0B4440C}" type="presParOf" srcId="{1CFB0CF8-F7BA-43CE-9FFB-E896948AC16B}" destId="{3695902A-DB09-4DBE-BF21-59EE665D6261}" srcOrd="0" destOrd="0" presId="urn:microsoft.com/office/officeart/2005/8/layout/orgChart1"/>
    <dgm:cxn modelId="{2D11AE0A-F9E3-492D-827C-154820BD8EB7}" type="presParOf" srcId="{3695902A-DB09-4DBE-BF21-59EE665D6261}" destId="{16655E82-59DB-4761-9EAA-B586562EBF52}" srcOrd="0" destOrd="0" presId="urn:microsoft.com/office/officeart/2005/8/layout/orgChart1"/>
    <dgm:cxn modelId="{C0ABB590-ACA6-4CE4-B6F8-6AE4B0DC980D}" type="presParOf" srcId="{3695902A-DB09-4DBE-BF21-59EE665D6261}" destId="{F3E83C90-2158-46DE-971C-9C1B3BB82A48}" srcOrd="1" destOrd="0" presId="urn:microsoft.com/office/officeart/2005/8/layout/orgChart1"/>
    <dgm:cxn modelId="{BE26428D-0489-4109-AFC1-BC548EE207F4}" type="presParOf" srcId="{1CFB0CF8-F7BA-43CE-9FFB-E896948AC16B}" destId="{4EF4D807-E3F3-47B2-8C0B-96AF1B4E19D3}" srcOrd="1" destOrd="0" presId="urn:microsoft.com/office/officeart/2005/8/layout/orgChart1"/>
    <dgm:cxn modelId="{706CE132-661C-4128-B21B-65640C76FFB7}" type="presParOf" srcId="{1CFB0CF8-F7BA-43CE-9FFB-E896948AC16B}" destId="{EFFC8F6C-CDEF-44BD-9273-A0EAD8C12F84}" srcOrd="2" destOrd="0" presId="urn:microsoft.com/office/officeart/2005/8/layout/orgChart1"/>
    <dgm:cxn modelId="{31F1CBB1-0620-4B7F-9C05-4611C7D6DF9D}" type="presParOf" srcId="{F49B5199-A87D-439A-9B07-DA6999B5399E}" destId="{1226F035-FA9E-4771-972F-1843C44F1590}" srcOrd="2" destOrd="0" presId="urn:microsoft.com/office/officeart/2005/8/layout/orgChart1"/>
    <dgm:cxn modelId="{49834AFE-2B69-47A4-A649-2BBF479C9315}" type="presParOf" srcId="{F49B5199-A87D-439A-9B07-DA6999B5399E}" destId="{8BFE89E1-523F-450C-8F04-DCB366860854}" srcOrd="3" destOrd="0" presId="urn:microsoft.com/office/officeart/2005/8/layout/orgChart1"/>
    <dgm:cxn modelId="{5EEF0A62-14D2-4CBA-86C8-D2CE3B148BC4}" type="presParOf" srcId="{8BFE89E1-523F-450C-8F04-DCB366860854}" destId="{7DA9FBD8-7B50-4304-9D6A-44CB20554229}" srcOrd="0" destOrd="0" presId="urn:microsoft.com/office/officeart/2005/8/layout/orgChart1"/>
    <dgm:cxn modelId="{40C3092C-1D55-4843-A69C-C0440A5EEB89}" type="presParOf" srcId="{7DA9FBD8-7B50-4304-9D6A-44CB20554229}" destId="{288CD6A5-1106-45BF-B05E-A7FEE1051BC2}" srcOrd="0" destOrd="0" presId="urn:microsoft.com/office/officeart/2005/8/layout/orgChart1"/>
    <dgm:cxn modelId="{354C23FE-E183-4D35-92EE-C5D0CB92FF3B}" type="presParOf" srcId="{7DA9FBD8-7B50-4304-9D6A-44CB20554229}" destId="{621210AB-26F7-4907-84BB-B134B54DB96E}" srcOrd="1" destOrd="0" presId="urn:microsoft.com/office/officeart/2005/8/layout/orgChart1"/>
    <dgm:cxn modelId="{601BFD0B-A7DD-4DAE-A98B-3BB81C5638AE}" type="presParOf" srcId="{8BFE89E1-523F-450C-8F04-DCB366860854}" destId="{142C3360-5F95-4CC3-8C24-7CA33E373ABD}" srcOrd="1" destOrd="0" presId="urn:microsoft.com/office/officeart/2005/8/layout/orgChart1"/>
    <dgm:cxn modelId="{5B07078B-6BE4-4F88-8116-3C7256A7D587}" type="presParOf" srcId="{8BFE89E1-523F-450C-8F04-DCB366860854}" destId="{47056021-3C9A-44DC-AE4B-D1E9F89A3F7D}" srcOrd="2" destOrd="0" presId="urn:microsoft.com/office/officeart/2005/8/layout/orgChart1"/>
    <dgm:cxn modelId="{A82E21BB-B3D3-4313-AF40-C12355E5F1E3}" type="presParOf" srcId="{F49B5199-A87D-439A-9B07-DA6999B5399E}" destId="{DC901D38-7D9F-4E4B-BD01-1ADD1972A83D}" srcOrd="4" destOrd="0" presId="urn:microsoft.com/office/officeart/2005/8/layout/orgChart1"/>
    <dgm:cxn modelId="{D91D5099-B363-47E8-B1D5-0FF13F7C150B}" type="presParOf" srcId="{F49B5199-A87D-439A-9B07-DA6999B5399E}" destId="{8549E491-3486-40BF-B896-3D55ABD97F6B}" srcOrd="5" destOrd="0" presId="urn:microsoft.com/office/officeart/2005/8/layout/orgChart1"/>
    <dgm:cxn modelId="{8D59D882-4286-4A07-AB9F-E239AE204380}" type="presParOf" srcId="{8549E491-3486-40BF-B896-3D55ABD97F6B}" destId="{6821299D-8BDA-4D46-ABD6-71F6020E67CC}" srcOrd="0" destOrd="0" presId="urn:microsoft.com/office/officeart/2005/8/layout/orgChart1"/>
    <dgm:cxn modelId="{5AECDE81-6E91-4886-99F9-778FF1A07FD0}" type="presParOf" srcId="{6821299D-8BDA-4D46-ABD6-71F6020E67CC}" destId="{920AF29C-0AC2-4F82-90BE-2C0790C48CB0}" srcOrd="0" destOrd="0" presId="urn:microsoft.com/office/officeart/2005/8/layout/orgChart1"/>
    <dgm:cxn modelId="{05E5FDA8-CE9D-475E-A020-F8D1B9770021}" type="presParOf" srcId="{6821299D-8BDA-4D46-ABD6-71F6020E67CC}" destId="{82F7C906-C124-47E3-865E-EFAB67DEC6DE}" srcOrd="1" destOrd="0" presId="urn:microsoft.com/office/officeart/2005/8/layout/orgChart1"/>
    <dgm:cxn modelId="{F0EC4F67-920D-447C-8027-0B6B59E58482}" type="presParOf" srcId="{8549E491-3486-40BF-B896-3D55ABD97F6B}" destId="{C39FC748-DEB2-4B04-995D-5E7F60C8DA74}" srcOrd="1" destOrd="0" presId="urn:microsoft.com/office/officeart/2005/8/layout/orgChart1"/>
    <dgm:cxn modelId="{7D0EFB86-28C1-49D0-AB06-821EA712CA25}" type="presParOf" srcId="{8549E491-3486-40BF-B896-3D55ABD97F6B}" destId="{F4ABBF4D-02AC-4F8D-B9E9-1011FB2BC0C4}" srcOrd="2" destOrd="0" presId="urn:microsoft.com/office/officeart/2005/8/layout/orgChart1"/>
    <dgm:cxn modelId="{24E99138-9645-4E14-95AE-DC7413ECB170}" type="presParOf" srcId="{2F6248B7-91F9-4CA1-BF7F-BB61E0CA9BC5}" destId="{7584DFAD-5F8B-4E16-A99A-8509083E07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48EC2-9832-4FCE-84A0-4F9823ED96A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F9684F0-31F3-48B0-81D6-5E61059AB6E8}">
      <dgm:prSet phldrT="[Testo]" custT="1"/>
      <dgm:spPr>
        <a:xfrm>
          <a:off x="2447271" y="1666590"/>
          <a:ext cx="2097660" cy="1111060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rgbClr val="004072"/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Tutti per uno economia per tutti</a:t>
          </a:r>
        </a:p>
      </dgm:t>
    </dgm:pt>
    <dgm:pt modelId="{8C50918A-5804-4920-B35E-CAAE7E20A46F}" type="parTrans" cxnId="{2B62F794-FF18-4519-BCA1-BB15DDA42934}">
      <dgm:prSet/>
      <dgm:spPr/>
      <dgm:t>
        <a:bodyPr/>
        <a:lstStyle/>
        <a:p>
          <a:endParaRPr lang="it-IT"/>
        </a:p>
      </dgm:t>
    </dgm:pt>
    <dgm:pt modelId="{CBA1EF3D-8D58-44D8-9129-DB7F0F245B3A}" type="sibTrans" cxnId="{2B62F794-FF18-4519-BCA1-BB15DDA42934}">
      <dgm:prSet/>
      <dgm:spPr/>
      <dgm:t>
        <a:bodyPr/>
        <a:lstStyle/>
        <a:p>
          <a:endParaRPr lang="it-IT"/>
        </a:p>
      </dgm:t>
    </dgm:pt>
    <dgm:pt modelId="{3447630A-EFFB-41CB-8AEB-C3CAE480E66E}">
      <dgm:prSet phldrT="[Testo]" custT="1"/>
      <dgm:spPr>
        <a:xfrm rot="16200000">
          <a:off x="636990" y="-636990"/>
          <a:ext cx="2222121" cy="3496101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b"/>
        <a:lstStyle/>
        <a:p>
          <a:r>
            <a:rPr lang="it-IT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La formazione per gli insegnanti</a:t>
          </a:r>
        </a:p>
      </dgm:t>
    </dgm:pt>
    <dgm:pt modelId="{DBFCE840-97F6-47B6-96C7-88C2ED25975F}" type="parTrans" cxnId="{9E2B84D3-A959-4CC8-AAD5-5D9D1EDC3E17}">
      <dgm:prSet/>
      <dgm:spPr/>
      <dgm:t>
        <a:bodyPr/>
        <a:lstStyle/>
        <a:p>
          <a:endParaRPr lang="it-IT"/>
        </a:p>
      </dgm:t>
    </dgm:pt>
    <dgm:pt modelId="{BC46031F-96E3-49A4-B8F0-154FEBC7F759}" type="sibTrans" cxnId="{9E2B84D3-A959-4CC8-AAD5-5D9D1EDC3E17}">
      <dgm:prSet/>
      <dgm:spPr/>
      <dgm:t>
        <a:bodyPr/>
        <a:lstStyle/>
        <a:p>
          <a:endParaRPr lang="it-IT"/>
        </a:p>
      </dgm:t>
    </dgm:pt>
    <dgm:pt modelId="{331085AB-30F1-4D63-ABC9-7E8C0A0CEFF8}">
      <dgm:prSet phldrT="[Testo]" custT="1"/>
      <dgm:spPr>
        <a:xfrm>
          <a:off x="3496101" y="0"/>
          <a:ext cx="3496101" cy="2222121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b"/>
        <a:lstStyle/>
        <a:p>
          <a:r>
            <a:rPr lang="it-IT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Materiali didattici</a:t>
          </a:r>
        </a:p>
      </dgm:t>
    </dgm:pt>
    <dgm:pt modelId="{0350E802-71A6-4C27-9518-2511E38E6CB0}" type="parTrans" cxnId="{582D6E20-8536-4DC2-9AAA-152CB88D723B}">
      <dgm:prSet/>
      <dgm:spPr/>
      <dgm:t>
        <a:bodyPr/>
        <a:lstStyle/>
        <a:p>
          <a:endParaRPr lang="it-IT"/>
        </a:p>
      </dgm:t>
    </dgm:pt>
    <dgm:pt modelId="{B99E12C8-F9E5-48F5-AB69-A6F1ADC804FF}" type="sibTrans" cxnId="{582D6E20-8536-4DC2-9AAA-152CB88D723B}">
      <dgm:prSet/>
      <dgm:spPr/>
      <dgm:t>
        <a:bodyPr/>
        <a:lstStyle/>
        <a:p>
          <a:endParaRPr lang="it-IT"/>
        </a:p>
      </dgm:t>
    </dgm:pt>
    <dgm:pt modelId="{D376A45C-FC5A-402D-83E3-DCEE0BCE1ACE}">
      <dgm:prSet phldrT="[Testo]" custT="1"/>
      <dgm:spPr>
        <a:xfrm rot="10800000">
          <a:off x="27287" y="2222121"/>
          <a:ext cx="3441527" cy="2222121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spcAft>
              <a:spcPts val="0"/>
            </a:spcAft>
          </a:pPr>
          <a:r>
            <a:rPr lang="it-IT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Metodo</a:t>
          </a:r>
        </a:p>
        <a:p>
          <a:pPr>
            <a:spcAft>
              <a:spcPts val="0"/>
            </a:spcAft>
          </a:pPr>
          <a:r>
            <a:rPr lang="it-IT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(trasversalità e approccio pratico)</a:t>
          </a:r>
        </a:p>
      </dgm:t>
    </dgm:pt>
    <dgm:pt modelId="{7B4E76C9-BE92-4027-836F-36C17A072C67}" type="parTrans" cxnId="{C3AD4803-A947-4AD1-A464-89DAFE464F6C}">
      <dgm:prSet/>
      <dgm:spPr/>
      <dgm:t>
        <a:bodyPr/>
        <a:lstStyle/>
        <a:p>
          <a:endParaRPr lang="it-IT"/>
        </a:p>
      </dgm:t>
    </dgm:pt>
    <dgm:pt modelId="{D205F79D-F143-4AA6-8A0F-82D24C4DC71A}" type="sibTrans" cxnId="{C3AD4803-A947-4AD1-A464-89DAFE464F6C}">
      <dgm:prSet/>
      <dgm:spPr/>
      <dgm:t>
        <a:bodyPr/>
        <a:lstStyle/>
        <a:p>
          <a:endParaRPr lang="it-IT"/>
        </a:p>
      </dgm:t>
    </dgm:pt>
    <dgm:pt modelId="{415FB9BD-83CB-4B2F-A292-654CBB7C83C4}">
      <dgm:prSet phldrT="[Testo]" custT="1"/>
      <dgm:spPr>
        <a:xfrm rot="5400000">
          <a:off x="4133091" y="1585130"/>
          <a:ext cx="2222121" cy="3496101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spcAft>
              <a:spcPts val="0"/>
            </a:spcAft>
          </a:pPr>
          <a:r>
            <a:rPr lang="it-IT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Monitoraggio e valutazione d’impatto</a:t>
          </a:r>
        </a:p>
      </dgm:t>
    </dgm:pt>
    <dgm:pt modelId="{03F2BF2A-EA5C-46B3-82CC-AE66E1735FE2}" type="parTrans" cxnId="{D835244D-4609-4FC7-BC80-FB8C1401AA0E}">
      <dgm:prSet/>
      <dgm:spPr/>
      <dgm:t>
        <a:bodyPr/>
        <a:lstStyle/>
        <a:p>
          <a:endParaRPr lang="it-IT"/>
        </a:p>
      </dgm:t>
    </dgm:pt>
    <dgm:pt modelId="{74101645-1AF4-4BA6-8CD9-A8330F57DDE3}" type="sibTrans" cxnId="{D835244D-4609-4FC7-BC80-FB8C1401AA0E}">
      <dgm:prSet/>
      <dgm:spPr/>
      <dgm:t>
        <a:bodyPr/>
        <a:lstStyle/>
        <a:p>
          <a:endParaRPr lang="it-IT"/>
        </a:p>
      </dgm:t>
    </dgm:pt>
    <dgm:pt modelId="{37078A1A-B836-4311-954F-9BDC512880BE}" type="pres">
      <dgm:prSet presAssocID="{8A748EC2-9832-4FCE-84A0-4F9823ED96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1A34E6-8374-404C-8B8C-D3354C2BFC87}" type="pres">
      <dgm:prSet presAssocID="{8A748EC2-9832-4FCE-84A0-4F9823ED96AD}" presName="matrix" presStyleCnt="0"/>
      <dgm:spPr/>
    </dgm:pt>
    <dgm:pt modelId="{73418DAE-DF09-4DD9-BB6B-B0A6AF278075}" type="pres">
      <dgm:prSet presAssocID="{8A748EC2-9832-4FCE-84A0-4F9823ED96AD}" presName="tile1" presStyleLbl="node1" presStyleIdx="0" presStyleCnt="4" custScaleX="100445" custLinFactNeighborX="568"/>
      <dgm:spPr/>
    </dgm:pt>
    <dgm:pt modelId="{61E32ED0-CB84-4EB5-A975-3BCC44FD11CE}" type="pres">
      <dgm:prSet presAssocID="{8A748EC2-9832-4FCE-84A0-4F9823ED96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44D762-2278-420C-9A45-371BE4A19FB6}" type="pres">
      <dgm:prSet presAssocID="{8A748EC2-9832-4FCE-84A0-4F9823ED96AD}" presName="tile2" presStyleLbl="node1" presStyleIdx="1" presStyleCnt="4" custLinFactNeighborX="-1392"/>
      <dgm:spPr/>
    </dgm:pt>
    <dgm:pt modelId="{4E361EF0-7807-45C7-9A26-F93D35FEA679}" type="pres">
      <dgm:prSet presAssocID="{8A748EC2-9832-4FCE-84A0-4F9823ED96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A83033-3960-418F-8D82-F2B5A4C82E91}" type="pres">
      <dgm:prSet presAssocID="{8A748EC2-9832-4FCE-84A0-4F9823ED96AD}" presName="tile3" presStyleLbl="node1" presStyleIdx="2" presStyleCnt="4" custScaleX="98439" custLinFactNeighborX="-207"/>
      <dgm:spPr/>
    </dgm:pt>
    <dgm:pt modelId="{1B65712B-F075-49E8-AC92-C4163DC3DEBF}" type="pres">
      <dgm:prSet presAssocID="{8A748EC2-9832-4FCE-84A0-4F9823ED96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FB059-A5A8-475D-8456-772688D71C12}" type="pres">
      <dgm:prSet presAssocID="{8A748EC2-9832-4FCE-84A0-4F9823ED96AD}" presName="tile4" presStyleLbl="node1" presStyleIdx="3" presStyleCnt="4" custLinFactNeighborX="-1028" custLinFactNeighborY="1110"/>
      <dgm:spPr/>
    </dgm:pt>
    <dgm:pt modelId="{6AEAC02F-97FE-4CD4-8BA3-229E194673A1}" type="pres">
      <dgm:prSet presAssocID="{8A748EC2-9832-4FCE-84A0-4F9823ED96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462A8D0-E1DA-4022-A0B4-D7D78CFD746A}" type="pres">
      <dgm:prSet presAssocID="{8A748EC2-9832-4FCE-84A0-4F9823ED96A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3AD4803-A947-4AD1-A464-89DAFE464F6C}" srcId="{8F9684F0-31F3-48B0-81D6-5E61059AB6E8}" destId="{D376A45C-FC5A-402D-83E3-DCEE0BCE1ACE}" srcOrd="2" destOrd="0" parTransId="{7B4E76C9-BE92-4027-836F-36C17A072C67}" sibTransId="{D205F79D-F143-4AA6-8A0F-82D24C4DC71A}"/>
    <dgm:cxn modelId="{582D6E20-8536-4DC2-9AAA-152CB88D723B}" srcId="{8F9684F0-31F3-48B0-81D6-5E61059AB6E8}" destId="{331085AB-30F1-4D63-ABC9-7E8C0A0CEFF8}" srcOrd="1" destOrd="0" parTransId="{0350E802-71A6-4C27-9518-2511E38E6CB0}" sibTransId="{B99E12C8-F9E5-48F5-AB69-A6F1ADC804FF}"/>
    <dgm:cxn modelId="{D32C5469-42AB-465E-971F-E1010176EF9A}" type="presOf" srcId="{D376A45C-FC5A-402D-83E3-DCEE0BCE1ACE}" destId="{1B65712B-F075-49E8-AC92-C4163DC3DEBF}" srcOrd="1" destOrd="0" presId="urn:microsoft.com/office/officeart/2005/8/layout/matrix1"/>
    <dgm:cxn modelId="{D835244D-4609-4FC7-BC80-FB8C1401AA0E}" srcId="{8F9684F0-31F3-48B0-81D6-5E61059AB6E8}" destId="{415FB9BD-83CB-4B2F-A292-654CBB7C83C4}" srcOrd="3" destOrd="0" parTransId="{03F2BF2A-EA5C-46B3-82CC-AE66E1735FE2}" sibTransId="{74101645-1AF4-4BA6-8CD9-A8330F57DDE3}"/>
    <dgm:cxn modelId="{2C625F51-71DA-4172-AD42-BB59971F9E06}" type="presOf" srcId="{415FB9BD-83CB-4B2F-A292-654CBB7C83C4}" destId="{9EAFB059-A5A8-475D-8456-772688D71C12}" srcOrd="0" destOrd="0" presId="urn:microsoft.com/office/officeart/2005/8/layout/matrix1"/>
    <dgm:cxn modelId="{2E40F87C-01D9-44DC-BD54-427FAB167E18}" type="presOf" srcId="{415FB9BD-83CB-4B2F-A292-654CBB7C83C4}" destId="{6AEAC02F-97FE-4CD4-8BA3-229E194673A1}" srcOrd="1" destOrd="0" presId="urn:microsoft.com/office/officeart/2005/8/layout/matrix1"/>
    <dgm:cxn modelId="{D234A88B-DFC1-411A-85D2-2B32EE8CFA88}" type="presOf" srcId="{D376A45C-FC5A-402D-83E3-DCEE0BCE1ACE}" destId="{D4A83033-3960-418F-8D82-F2B5A4C82E91}" srcOrd="0" destOrd="0" presId="urn:microsoft.com/office/officeart/2005/8/layout/matrix1"/>
    <dgm:cxn modelId="{34AA308F-268E-487A-87A4-0B4EC9795F88}" type="presOf" srcId="{3447630A-EFFB-41CB-8AEB-C3CAE480E66E}" destId="{61E32ED0-CB84-4EB5-A975-3BCC44FD11CE}" srcOrd="1" destOrd="0" presId="urn:microsoft.com/office/officeart/2005/8/layout/matrix1"/>
    <dgm:cxn modelId="{2B62F794-FF18-4519-BCA1-BB15DDA42934}" srcId="{8A748EC2-9832-4FCE-84A0-4F9823ED96AD}" destId="{8F9684F0-31F3-48B0-81D6-5E61059AB6E8}" srcOrd="0" destOrd="0" parTransId="{8C50918A-5804-4920-B35E-CAAE7E20A46F}" sibTransId="{CBA1EF3D-8D58-44D8-9129-DB7F0F245B3A}"/>
    <dgm:cxn modelId="{57FE7CA0-516D-41CB-BEFC-F6CDA2D39238}" type="presOf" srcId="{331085AB-30F1-4D63-ABC9-7E8C0A0CEFF8}" destId="{4E361EF0-7807-45C7-9A26-F93D35FEA679}" srcOrd="1" destOrd="0" presId="urn:microsoft.com/office/officeart/2005/8/layout/matrix1"/>
    <dgm:cxn modelId="{AA1648AB-AAC9-4BA9-A90F-641929EBA78E}" type="presOf" srcId="{8F9684F0-31F3-48B0-81D6-5E61059AB6E8}" destId="{1462A8D0-E1DA-4022-A0B4-D7D78CFD746A}" srcOrd="0" destOrd="0" presId="urn:microsoft.com/office/officeart/2005/8/layout/matrix1"/>
    <dgm:cxn modelId="{9E2B84D3-A959-4CC8-AAD5-5D9D1EDC3E17}" srcId="{8F9684F0-31F3-48B0-81D6-5E61059AB6E8}" destId="{3447630A-EFFB-41CB-8AEB-C3CAE480E66E}" srcOrd="0" destOrd="0" parTransId="{DBFCE840-97F6-47B6-96C7-88C2ED25975F}" sibTransId="{BC46031F-96E3-49A4-B8F0-154FEBC7F759}"/>
    <dgm:cxn modelId="{52E559D7-07C9-45C6-B512-9373CA53B743}" type="presOf" srcId="{8A748EC2-9832-4FCE-84A0-4F9823ED96AD}" destId="{37078A1A-B836-4311-954F-9BDC512880BE}" srcOrd="0" destOrd="0" presId="urn:microsoft.com/office/officeart/2005/8/layout/matrix1"/>
    <dgm:cxn modelId="{9859A8F5-C4DA-45AD-A206-134E4B5D908F}" type="presOf" srcId="{331085AB-30F1-4D63-ABC9-7E8C0A0CEFF8}" destId="{C544D762-2278-420C-9A45-371BE4A19FB6}" srcOrd="0" destOrd="0" presId="urn:microsoft.com/office/officeart/2005/8/layout/matrix1"/>
    <dgm:cxn modelId="{05FF36FC-BC62-4108-93BF-E22CBCF337A5}" type="presOf" srcId="{3447630A-EFFB-41CB-8AEB-C3CAE480E66E}" destId="{73418DAE-DF09-4DD9-BB6B-B0A6AF278075}" srcOrd="0" destOrd="0" presId="urn:microsoft.com/office/officeart/2005/8/layout/matrix1"/>
    <dgm:cxn modelId="{9448A9F7-EBAD-41C8-AFB1-352C96AE7E37}" type="presParOf" srcId="{37078A1A-B836-4311-954F-9BDC512880BE}" destId="{961A34E6-8374-404C-8B8C-D3354C2BFC87}" srcOrd="0" destOrd="0" presId="urn:microsoft.com/office/officeart/2005/8/layout/matrix1"/>
    <dgm:cxn modelId="{32A1BA1A-2E64-4948-9617-727D563C3B92}" type="presParOf" srcId="{961A34E6-8374-404C-8B8C-D3354C2BFC87}" destId="{73418DAE-DF09-4DD9-BB6B-B0A6AF278075}" srcOrd="0" destOrd="0" presId="urn:microsoft.com/office/officeart/2005/8/layout/matrix1"/>
    <dgm:cxn modelId="{4D903467-8ED2-4DC5-8585-ACECB4FFFA74}" type="presParOf" srcId="{961A34E6-8374-404C-8B8C-D3354C2BFC87}" destId="{61E32ED0-CB84-4EB5-A975-3BCC44FD11CE}" srcOrd="1" destOrd="0" presId="urn:microsoft.com/office/officeart/2005/8/layout/matrix1"/>
    <dgm:cxn modelId="{C4B0F900-CA11-46C4-ADBD-3EAF3C1FEFE3}" type="presParOf" srcId="{961A34E6-8374-404C-8B8C-D3354C2BFC87}" destId="{C544D762-2278-420C-9A45-371BE4A19FB6}" srcOrd="2" destOrd="0" presId="urn:microsoft.com/office/officeart/2005/8/layout/matrix1"/>
    <dgm:cxn modelId="{3571EC0E-E9D0-43A1-B5A1-99841B4AF254}" type="presParOf" srcId="{961A34E6-8374-404C-8B8C-D3354C2BFC87}" destId="{4E361EF0-7807-45C7-9A26-F93D35FEA679}" srcOrd="3" destOrd="0" presId="urn:microsoft.com/office/officeart/2005/8/layout/matrix1"/>
    <dgm:cxn modelId="{43C6651A-7FA5-4A13-8EC2-A78114665638}" type="presParOf" srcId="{961A34E6-8374-404C-8B8C-D3354C2BFC87}" destId="{D4A83033-3960-418F-8D82-F2B5A4C82E91}" srcOrd="4" destOrd="0" presId="urn:microsoft.com/office/officeart/2005/8/layout/matrix1"/>
    <dgm:cxn modelId="{010FCC68-C205-4CDB-9B30-0423BE0357C0}" type="presParOf" srcId="{961A34E6-8374-404C-8B8C-D3354C2BFC87}" destId="{1B65712B-F075-49E8-AC92-C4163DC3DEBF}" srcOrd="5" destOrd="0" presId="urn:microsoft.com/office/officeart/2005/8/layout/matrix1"/>
    <dgm:cxn modelId="{69B76828-CE6D-4D27-BAC7-6F5F0C501904}" type="presParOf" srcId="{961A34E6-8374-404C-8B8C-D3354C2BFC87}" destId="{9EAFB059-A5A8-475D-8456-772688D71C12}" srcOrd="6" destOrd="0" presId="urn:microsoft.com/office/officeart/2005/8/layout/matrix1"/>
    <dgm:cxn modelId="{BDBCFCB6-FD91-4DD0-94C1-FF655B58577D}" type="presParOf" srcId="{961A34E6-8374-404C-8B8C-D3354C2BFC87}" destId="{6AEAC02F-97FE-4CD4-8BA3-229E194673A1}" srcOrd="7" destOrd="0" presId="urn:microsoft.com/office/officeart/2005/8/layout/matrix1"/>
    <dgm:cxn modelId="{34CF7EE5-DC1C-4232-BD9B-FC08C5790922}" type="presParOf" srcId="{37078A1A-B836-4311-954F-9BDC512880BE}" destId="{1462A8D0-E1DA-4022-A0B4-D7D78CFD74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1D38-7D9F-4E4B-BD01-1ADD1972A83D}">
      <dsp:nvSpPr>
        <dsp:cNvPr id="0" name=""/>
        <dsp:cNvSpPr/>
      </dsp:nvSpPr>
      <dsp:spPr>
        <a:xfrm>
          <a:off x="3908625" y="1752363"/>
          <a:ext cx="2824673" cy="474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68"/>
              </a:lnTo>
              <a:lnTo>
                <a:pt x="2824673" y="232868"/>
              </a:lnTo>
              <a:lnTo>
                <a:pt x="2824673" y="474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6F035-FA9E-4771-972F-1843C44F1590}">
      <dsp:nvSpPr>
        <dsp:cNvPr id="0" name=""/>
        <dsp:cNvSpPr/>
      </dsp:nvSpPr>
      <dsp:spPr>
        <a:xfrm>
          <a:off x="3862905" y="1752363"/>
          <a:ext cx="91440" cy="474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868"/>
              </a:lnTo>
              <a:lnTo>
                <a:pt x="80444" y="232868"/>
              </a:lnTo>
              <a:lnTo>
                <a:pt x="80444" y="474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C3253-0C77-4DB4-B20F-064CDBFE8F6C}">
      <dsp:nvSpPr>
        <dsp:cNvPr id="0" name=""/>
        <dsp:cNvSpPr/>
      </dsp:nvSpPr>
      <dsp:spPr>
        <a:xfrm>
          <a:off x="1153400" y="1752363"/>
          <a:ext cx="2755224" cy="474971"/>
        </a:xfrm>
        <a:custGeom>
          <a:avLst/>
          <a:gdLst/>
          <a:ahLst/>
          <a:cxnLst/>
          <a:rect l="0" t="0" r="0" b="0"/>
          <a:pathLst>
            <a:path>
              <a:moveTo>
                <a:pt x="2755224" y="0"/>
              </a:moveTo>
              <a:lnTo>
                <a:pt x="2755224" y="232868"/>
              </a:lnTo>
              <a:lnTo>
                <a:pt x="0" y="232868"/>
              </a:lnTo>
              <a:lnTo>
                <a:pt x="0" y="474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E0D14-62D5-4832-99D6-52EC566D3AB3}">
      <dsp:nvSpPr>
        <dsp:cNvPr id="0" name=""/>
        <dsp:cNvSpPr/>
      </dsp:nvSpPr>
      <dsp:spPr>
        <a:xfrm>
          <a:off x="2755754" y="599492"/>
          <a:ext cx="2305742" cy="11528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EDUCAZIONE CIVICA</a:t>
          </a:r>
        </a:p>
      </dsp:txBody>
      <dsp:txXfrm>
        <a:off x="2755754" y="599492"/>
        <a:ext cx="2305742" cy="1152871"/>
      </dsp:txXfrm>
    </dsp:sp>
    <dsp:sp modelId="{16655E82-59DB-4761-9EAA-B586562EBF52}">
      <dsp:nvSpPr>
        <dsp:cNvPr id="0" name=""/>
        <dsp:cNvSpPr/>
      </dsp:nvSpPr>
      <dsp:spPr>
        <a:xfrm>
          <a:off x="529" y="2227335"/>
          <a:ext cx="2305742" cy="11528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COSTITUZIONE</a:t>
          </a:r>
        </a:p>
      </dsp:txBody>
      <dsp:txXfrm>
        <a:off x="529" y="2227335"/>
        <a:ext cx="2305742" cy="1152871"/>
      </dsp:txXfrm>
    </dsp:sp>
    <dsp:sp modelId="{288CD6A5-1106-45BF-B05E-A7FEE1051BC2}">
      <dsp:nvSpPr>
        <dsp:cNvPr id="0" name=""/>
        <dsp:cNvSpPr/>
      </dsp:nvSpPr>
      <dsp:spPr>
        <a:xfrm>
          <a:off x="2790478" y="2227335"/>
          <a:ext cx="2305742" cy="11528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SVILUPPO ECONOMICO E SOSTENIBILITÀ</a:t>
          </a:r>
        </a:p>
      </dsp:txBody>
      <dsp:txXfrm>
        <a:off x="2790478" y="2227335"/>
        <a:ext cx="2305742" cy="1152871"/>
      </dsp:txXfrm>
    </dsp:sp>
    <dsp:sp modelId="{920AF29C-0AC2-4F82-90BE-2C0790C48CB0}">
      <dsp:nvSpPr>
        <dsp:cNvPr id="0" name=""/>
        <dsp:cNvSpPr/>
      </dsp:nvSpPr>
      <dsp:spPr>
        <a:xfrm>
          <a:off x="5580427" y="2227335"/>
          <a:ext cx="2305742" cy="11528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CITTADINANZA DIGITALE</a:t>
          </a:r>
        </a:p>
      </dsp:txBody>
      <dsp:txXfrm>
        <a:off x="5580427" y="2227335"/>
        <a:ext cx="2305742" cy="1152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18DAE-DF09-4DD9-BB6B-B0A6AF278075}">
      <dsp:nvSpPr>
        <dsp:cNvPr id="0" name=""/>
        <dsp:cNvSpPr/>
      </dsp:nvSpPr>
      <dsp:spPr>
        <a:xfrm rot="16200000">
          <a:off x="629688" y="-615171"/>
          <a:ext cx="1962077" cy="319242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La formazione per gli insegnanti</a:t>
          </a:r>
        </a:p>
      </dsp:txBody>
      <dsp:txXfrm rot="5400000">
        <a:off x="14517" y="71836"/>
        <a:ext cx="3192420" cy="1399722"/>
      </dsp:txXfrm>
    </dsp:sp>
    <dsp:sp modelId="{C544D762-2278-420C-9A45-371BE4A19FB6}">
      <dsp:nvSpPr>
        <dsp:cNvPr id="0" name=""/>
        <dsp:cNvSpPr/>
      </dsp:nvSpPr>
      <dsp:spPr>
        <a:xfrm>
          <a:off x="3137571" y="0"/>
          <a:ext cx="3178277" cy="1962077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Materiali didattici</a:t>
          </a:r>
        </a:p>
      </dsp:txBody>
      <dsp:txXfrm>
        <a:off x="3137571" y="0"/>
        <a:ext cx="3106441" cy="1471558"/>
      </dsp:txXfrm>
    </dsp:sp>
    <dsp:sp modelId="{D4A83033-3960-418F-8D82-F2B5A4C82E91}">
      <dsp:nvSpPr>
        <dsp:cNvPr id="0" name=""/>
        <dsp:cNvSpPr/>
      </dsp:nvSpPr>
      <dsp:spPr>
        <a:xfrm rot="10800000">
          <a:off x="21763" y="1962077"/>
          <a:ext cx="3128664" cy="1962077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Metodo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1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(trasversalità e approccio pratico)</a:t>
          </a:r>
        </a:p>
      </dsp:txBody>
      <dsp:txXfrm rot="10800000">
        <a:off x="93599" y="2452596"/>
        <a:ext cx="3056828" cy="1471558"/>
      </dsp:txXfrm>
    </dsp:sp>
    <dsp:sp modelId="{9EAFB059-A5A8-475D-8456-772688D71C12}">
      <dsp:nvSpPr>
        <dsp:cNvPr id="0" name=""/>
        <dsp:cNvSpPr/>
      </dsp:nvSpPr>
      <dsp:spPr>
        <a:xfrm rot="5400000">
          <a:off x="3757240" y="1353977"/>
          <a:ext cx="1962077" cy="3178277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Monitoraggio e valutazione d’impatto</a:t>
          </a:r>
        </a:p>
      </dsp:txBody>
      <dsp:txXfrm rot="-5400000">
        <a:off x="3149141" y="2452596"/>
        <a:ext cx="3178277" cy="1399722"/>
      </dsp:txXfrm>
    </dsp:sp>
    <dsp:sp modelId="{1462A8D0-E1DA-4022-A0B4-D7D78CFD746A}">
      <dsp:nvSpPr>
        <dsp:cNvPr id="0" name=""/>
        <dsp:cNvSpPr/>
      </dsp:nvSpPr>
      <dsp:spPr>
        <a:xfrm>
          <a:off x="2224794" y="1471558"/>
          <a:ext cx="1906966" cy="981038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rgbClr val="0040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Tutti per uno economia per tutti</a:t>
          </a:r>
        </a:p>
      </dsp:txBody>
      <dsp:txXfrm>
        <a:off x="2272684" y="1519448"/>
        <a:ext cx="1811186" cy="885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C6B80-0611-4086-B658-0435A1DFB754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7D6EE-B9F2-4345-9D58-5891D3DAB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83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FE79-3C9F-4209-87B3-0573409F92B8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8BC4-003A-42BC-B5AA-5853DCE6D0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8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apertutti.bancaditalia.it/percorsi-formativi/scuola/index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8BC4-003A-42BC-B5AA-5853DCE6D0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2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Dobbiamo</a:t>
            </a:r>
            <a:r>
              <a:rPr lang="it-IT" baseline="0" dirty="0"/>
              <a:t> spiegare ai nostri interlocutori che il nostro programma è al nuovo contesto.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8BC4-003A-42BC-B5AA-5853DCE6D0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80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8BC4-003A-42BC-B5AA-5853DCE6D0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6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C446-A8AA-48BD-9872-A77FEC2F86A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34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51C3-B79F-4217-A32C-4B476AA42A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2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51C3-B79F-4217-A32C-4B476AA42A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4A3F-1F0A-F6B4-3E7C-42C0D702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6235294-A37B-16F6-C0B1-79072F96D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192FAF-B5CB-7153-62C7-1D3DCE346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BAB820-8935-A181-64D9-E1E45056A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C446-A8AA-48BD-9872-A77FEC2F86A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14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E894-8EC3-B42A-38BE-2003D582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7C5B82-E76E-68A3-7F32-5D97542C2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942621-5E58-913A-3F45-1F9C48599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D12FDC-176E-7189-5F5A-CCD2F5F33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C446-A8AA-48BD-9872-A77FEC2F86A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44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hlinkClick r:id="rId3"/>
              </a:rPr>
              <a:t>Scuola | L'economia per tutti</a:t>
            </a:r>
            <a:r>
              <a:rPr lang="en-GB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C446-A8AA-48BD-9872-A77FEC2F86A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 userDrawn="1"/>
        </p:nvSpPr>
        <p:spPr>
          <a:xfrm>
            <a:off x="9464614" y="268415"/>
            <a:ext cx="1386212" cy="1386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10157526" y="268415"/>
            <a:ext cx="2034474" cy="1386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939113" y="3789547"/>
            <a:ext cx="9144000" cy="51688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Educazione Finanziaria nelle scuole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524"/>
          <a:stretch/>
        </p:blipFill>
        <p:spPr>
          <a:xfrm>
            <a:off x="799013" y="2785176"/>
            <a:ext cx="3398192" cy="8143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/>
          <a:stretch/>
        </p:blipFill>
        <p:spPr>
          <a:xfrm>
            <a:off x="2630690" y="2785176"/>
            <a:ext cx="4113529" cy="7845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5875237" y="4323723"/>
            <a:ext cx="787863" cy="7305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2" y="558431"/>
            <a:ext cx="3066043" cy="71114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34" b="36698"/>
          <a:stretch/>
        </p:blipFill>
        <p:spPr>
          <a:xfrm>
            <a:off x="10697030" y="5461001"/>
            <a:ext cx="1483786" cy="143474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3"/>
          <a:stretch/>
        </p:blipFill>
        <p:spPr>
          <a:xfrm>
            <a:off x="-1" y="5143798"/>
            <a:ext cx="939113" cy="778031"/>
          </a:xfrm>
          <a:prstGeom prst="rect">
            <a:avLst/>
          </a:prstGeom>
        </p:spPr>
      </p:pic>
      <p:sp>
        <p:nvSpPr>
          <p:cNvPr id="14" name="CasellaDiTesto 13"/>
          <p:cNvSpPr txBox="1"/>
          <p:nvPr userDrawn="1"/>
        </p:nvSpPr>
        <p:spPr>
          <a:xfrm>
            <a:off x="883145" y="2106948"/>
            <a:ext cx="5854700" cy="144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it-IT" sz="4000" dirty="0">
                <a:latin typeface="+mj-lt"/>
              </a:rPr>
              <a:t>TUTTI PER UNO</a:t>
            </a:r>
            <a:br>
              <a:rPr lang="it-IT" sz="4000" dirty="0">
                <a:latin typeface="+mj-lt"/>
              </a:rPr>
            </a:br>
            <a:r>
              <a:rPr lang="it-IT" sz="4000" dirty="0">
                <a:latin typeface="+mj-lt"/>
              </a:rPr>
              <a:t>ECONOMIA PER TUTTI!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2" y="326471"/>
            <a:ext cx="1488007" cy="12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1135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 userDrawn="1"/>
        </p:nvSpPr>
        <p:spPr>
          <a:xfrm>
            <a:off x="10351596" y="-4909"/>
            <a:ext cx="939115" cy="939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10808927" y="-4909"/>
            <a:ext cx="1383073" cy="9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43" y="6249102"/>
            <a:ext cx="644377" cy="60691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926" y="2790796"/>
            <a:ext cx="10073705" cy="261371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134952" y="1"/>
            <a:ext cx="10218848" cy="9144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Dosis regular" pitchFamily="2" charset="0"/>
              </a:defRPr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/>
          </p:nvPr>
        </p:nvSpPr>
        <p:spPr>
          <a:xfrm>
            <a:off x="1134952" y="1363663"/>
            <a:ext cx="10396537" cy="490424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rgbClr val="004987"/>
                </a:solidFill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6"/>
          </p:nvPr>
        </p:nvSpPr>
        <p:spPr>
          <a:xfrm>
            <a:off x="11263142" y="6356350"/>
            <a:ext cx="644377" cy="365125"/>
          </a:xfrm>
        </p:spPr>
        <p:txBody>
          <a:bodyPr/>
          <a:lstStyle>
            <a:lvl1pPr algn="ctr">
              <a:defRPr>
                <a:solidFill>
                  <a:srgbClr val="004987"/>
                </a:solidFill>
              </a:defRPr>
            </a:lvl1pPr>
          </a:lstStyle>
          <a:p>
            <a:fld id="{0DB905B7-0C06-4040-9EB9-74676BC9C1A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27" y="19462"/>
            <a:ext cx="1056794" cy="855156"/>
          </a:xfrm>
          <a:prstGeom prst="rect">
            <a:avLst/>
          </a:prstGeom>
        </p:spPr>
      </p:pic>
      <p:sp>
        <p:nvSpPr>
          <p:cNvPr id="14" name="Segnaposto testo 11"/>
          <p:cNvSpPr>
            <a:spLocks noGrp="1"/>
          </p:cNvSpPr>
          <p:nvPr>
            <p:ph type="body" sz="quarter" idx="17"/>
          </p:nvPr>
        </p:nvSpPr>
        <p:spPr>
          <a:xfrm>
            <a:off x="1103926" y="2174371"/>
            <a:ext cx="10396537" cy="490424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rgbClr val="004987"/>
                </a:solidFill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1"/>
          <p:cNvSpPr>
            <a:spLocks noGrp="1"/>
          </p:cNvSpPr>
          <p:nvPr>
            <p:ph type="body" sz="quarter" idx="18"/>
          </p:nvPr>
        </p:nvSpPr>
        <p:spPr>
          <a:xfrm>
            <a:off x="1103925" y="5684582"/>
            <a:ext cx="10396537" cy="490424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rgbClr val="004987"/>
                </a:solidFill>
                <a:latin typeface="+mj-lt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986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1135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 userDrawn="1"/>
        </p:nvSpPr>
        <p:spPr>
          <a:xfrm>
            <a:off x="10351596" y="-4909"/>
            <a:ext cx="939115" cy="939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10808927" y="-4909"/>
            <a:ext cx="1383073" cy="9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43" y="6235454"/>
            <a:ext cx="644377" cy="6069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/>
          <a:stretch/>
        </p:blipFill>
        <p:spPr>
          <a:xfrm>
            <a:off x="0" y="275431"/>
            <a:ext cx="957263" cy="163671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926" y="2790796"/>
            <a:ext cx="10073705" cy="261371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134952" y="1"/>
            <a:ext cx="10218848" cy="9144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Dosis regular" pitchFamily="2" charset="0"/>
              </a:defRPr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/>
          </p:nvPr>
        </p:nvSpPr>
        <p:spPr>
          <a:xfrm>
            <a:off x="1134952" y="1363663"/>
            <a:ext cx="10396537" cy="490424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rgbClr val="004987"/>
                </a:solidFill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6"/>
          </p:nvPr>
        </p:nvSpPr>
        <p:spPr>
          <a:xfrm>
            <a:off x="11263142" y="6356350"/>
            <a:ext cx="644377" cy="365125"/>
          </a:xfrm>
        </p:spPr>
        <p:txBody>
          <a:bodyPr/>
          <a:lstStyle>
            <a:lvl1pPr algn="ctr">
              <a:defRPr>
                <a:solidFill>
                  <a:srgbClr val="004987"/>
                </a:solidFill>
              </a:defRPr>
            </a:lvl1pPr>
          </a:lstStyle>
          <a:p>
            <a:fld id="{0DB905B7-0C06-4040-9EB9-74676BC9C1A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27" y="19462"/>
            <a:ext cx="1056794" cy="855156"/>
          </a:xfrm>
          <a:prstGeom prst="rect">
            <a:avLst/>
          </a:prstGeom>
        </p:spPr>
      </p:pic>
      <p:sp>
        <p:nvSpPr>
          <p:cNvPr id="14" name="Segnaposto testo 11"/>
          <p:cNvSpPr>
            <a:spLocks noGrp="1"/>
          </p:cNvSpPr>
          <p:nvPr>
            <p:ph type="body" sz="quarter" idx="17"/>
          </p:nvPr>
        </p:nvSpPr>
        <p:spPr>
          <a:xfrm>
            <a:off x="1103926" y="2174371"/>
            <a:ext cx="10396537" cy="490424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rgbClr val="004987"/>
                </a:solidFill>
                <a:latin typeface="+mj-lt"/>
              </a:defRPr>
            </a:lvl1pPr>
          </a:lstStyle>
          <a:p>
            <a:pPr lvl="0"/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/>
          <a:stretch/>
        </p:blipFill>
        <p:spPr>
          <a:xfrm>
            <a:off x="-1" y="4293082"/>
            <a:ext cx="957263" cy="16367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/>
          <a:stretch/>
        </p:blipFill>
        <p:spPr>
          <a:xfrm>
            <a:off x="0" y="1612438"/>
            <a:ext cx="957263" cy="1636712"/>
          </a:xfrm>
          <a:prstGeom prst="rect">
            <a:avLst/>
          </a:prstGeom>
        </p:spPr>
      </p:pic>
      <p:sp>
        <p:nvSpPr>
          <p:cNvPr id="17" name="Segnaposto testo 11"/>
          <p:cNvSpPr>
            <a:spLocks noGrp="1"/>
          </p:cNvSpPr>
          <p:nvPr>
            <p:ph type="body" sz="quarter" idx="18"/>
          </p:nvPr>
        </p:nvSpPr>
        <p:spPr>
          <a:xfrm>
            <a:off x="1103925" y="5684582"/>
            <a:ext cx="10396537" cy="490424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rgbClr val="004987"/>
                </a:solidFill>
                <a:latin typeface="+mj-lt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66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ti a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 userDrawn="1"/>
        </p:nvSpPr>
        <p:spPr>
          <a:xfrm>
            <a:off x="-1" y="0"/>
            <a:ext cx="115098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34952" y="1681163"/>
            <a:ext cx="4503736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498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4952" y="2671761"/>
            <a:ext cx="4503736" cy="3684588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3313" y="1681163"/>
            <a:ext cx="4655344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498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53313" y="2671761"/>
            <a:ext cx="4655344" cy="3684588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43" y="6235454"/>
            <a:ext cx="644377" cy="60691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134952" y="0"/>
            <a:ext cx="10515600" cy="903629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Tema della slide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263142" y="6356350"/>
            <a:ext cx="644377" cy="365125"/>
          </a:xfrm>
        </p:spPr>
        <p:txBody>
          <a:bodyPr/>
          <a:lstStyle>
            <a:lvl1pPr algn="ctr">
              <a:defRPr>
                <a:solidFill>
                  <a:srgbClr val="004987"/>
                </a:solidFill>
              </a:defRPr>
            </a:lvl1pPr>
          </a:lstStyle>
          <a:p>
            <a:fld id="{0DB905B7-0C06-4040-9EB9-74676BC9C1A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Ovale 11"/>
          <p:cNvSpPr/>
          <p:nvPr userDrawn="1"/>
        </p:nvSpPr>
        <p:spPr>
          <a:xfrm>
            <a:off x="10351596" y="-4909"/>
            <a:ext cx="939115" cy="939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 userDrawn="1"/>
        </p:nvSpPr>
        <p:spPr>
          <a:xfrm>
            <a:off x="10808927" y="-4909"/>
            <a:ext cx="1383073" cy="9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27" y="19462"/>
            <a:ext cx="1056794" cy="8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0" y="0"/>
            <a:ext cx="115678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grafico 12"/>
          <p:cNvSpPr>
            <a:spLocks noGrp="1"/>
          </p:cNvSpPr>
          <p:nvPr>
            <p:ph type="chart" sz="quarter" idx="14"/>
          </p:nvPr>
        </p:nvSpPr>
        <p:spPr>
          <a:xfrm>
            <a:off x="5537200" y="1043121"/>
            <a:ext cx="5816600" cy="5175250"/>
          </a:xfrm>
        </p:spPr>
        <p:txBody>
          <a:bodyPr/>
          <a:lstStyle/>
          <a:p>
            <a:endParaRPr lang="it-IT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1384300" y="1168400"/>
            <a:ext cx="3822700" cy="9398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baseline="0">
                <a:solidFill>
                  <a:srgbClr val="004987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rgbClr val="4F9D95"/>
                </a:solidFill>
                <a:latin typeface="Barlow Semi Condensed Medium" panose="00000606000000000000" pitchFamily="2" charset="0"/>
              </a:defRPr>
            </a:lvl2pPr>
            <a:lvl3pPr marL="914400" indent="0">
              <a:buNone/>
              <a:defRPr sz="2800">
                <a:solidFill>
                  <a:srgbClr val="4F9D95"/>
                </a:solidFill>
                <a:latin typeface="Barlow Semi Condensed Medium" panose="00000606000000000000" pitchFamily="2" charset="0"/>
              </a:defRPr>
            </a:lvl3pPr>
            <a:lvl4pPr marL="1371600" indent="0">
              <a:buNone/>
              <a:defRPr sz="2800">
                <a:solidFill>
                  <a:srgbClr val="4F9D95"/>
                </a:solidFill>
                <a:latin typeface="Barlow Semi Condensed Medium" panose="00000606000000000000" pitchFamily="2" charset="0"/>
              </a:defRPr>
            </a:lvl4pPr>
            <a:lvl5pPr marL="1828800" indent="0">
              <a:buNone/>
              <a:defRPr sz="2800">
                <a:solidFill>
                  <a:srgbClr val="4F9D95"/>
                </a:solidFill>
                <a:latin typeface="Barlow Semi Condensed Medium" panose="00000606000000000000" pitchFamily="2" charset="0"/>
              </a:defRPr>
            </a:lvl5pPr>
          </a:lstStyle>
          <a:p>
            <a:pPr lvl="0"/>
            <a:r>
              <a:rPr lang="it-IT" dirty="0"/>
              <a:t>Titolo grafico</a:t>
            </a: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1135026" y="2425320"/>
            <a:ext cx="4071973" cy="29739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5" name="Segnaposto testo 18"/>
          <p:cNvSpPr>
            <a:spLocks noGrp="1"/>
          </p:cNvSpPr>
          <p:nvPr>
            <p:ph type="body" sz="quarter" idx="17" hasCustomPrompt="1"/>
          </p:nvPr>
        </p:nvSpPr>
        <p:spPr>
          <a:xfrm>
            <a:off x="1135647" y="5399276"/>
            <a:ext cx="4071338" cy="81896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 i="1">
                <a:latin typeface="+mn-lt"/>
              </a:defRPr>
            </a:lvl1pPr>
            <a:lvl2pPr>
              <a:defRPr b="0" i="1">
                <a:latin typeface="Barlow Semi Condensed Light" panose="00000406000000000000" pitchFamily="2" charset="0"/>
              </a:defRPr>
            </a:lvl2pPr>
            <a:lvl3pPr>
              <a:defRPr b="0" i="1">
                <a:latin typeface="Barlow Semi Condensed Light" panose="00000406000000000000" pitchFamily="2" charset="0"/>
              </a:defRPr>
            </a:lvl3pPr>
            <a:lvl4pPr>
              <a:defRPr b="0" i="1">
                <a:latin typeface="Barlow Semi Condensed Light" panose="00000406000000000000" pitchFamily="2" charset="0"/>
              </a:defRPr>
            </a:lvl4pPr>
            <a:lvl5pPr>
              <a:defRPr b="0" i="1">
                <a:latin typeface="Barlow Semi Condensed Light" panose="00000406000000000000" pitchFamily="2" charset="0"/>
              </a:defRPr>
            </a:lvl5pPr>
          </a:lstStyle>
          <a:p>
            <a:pPr lvl="0"/>
            <a:r>
              <a:rPr lang="it-IT" dirty="0"/>
              <a:t>Fonte: inserire fonte qui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 hasCustomPrompt="1"/>
          </p:nvPr>
        </p:nvSpPr>
        <p:spPr>
          <a:xfrm>
            <a:off x="1134952" y="1"/>
            <a:ext cx="10218848" cy="9144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Dosis regular" pitchFamily="2" charset="0"/>
              </a:defRPr>
            </a:lvl1pPr>
          </a:lstStyle>
          <a:p>
            <a:r>
              <a:rPr lang="it-IT" dirty="0"/>
              <a:t>Tema della slide</a:t>
            </a: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43" y="6235454"/>
            <a:ext cx="644377" cy="60691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11263142" y="6356350"/>
            <a:ext cx="644377" cy="365125"/>
          </a:xfrm>
        </p:spPr>
        <p:txBody>
          <a:bodyPr/>
          <a:lstStyle>
            <a:lvl1pPr algn="ctr">
              <a:defRPr>
                <a:solidFill>
                  <a:srgbClr val="004987"/>
                </a:solidFill>
              </a:defRPr>
            </a:lvl1pPr>
          </a:lstStyle>
          <a:p>
            <a:fld id="{0DB905B7-0C06-4040-9EB9-74676BC9C1A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Ovale 16"/>
          <p:cNvSpPr/>
          <p:nvPr userDrawn="1"/>
        </p:nvSpPr>
        <p:spPr>
          <a:xfrm>
            <a:off x="10351596" y="-4909"/>
            <a:ext cx="939115" cy="939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 userDrawn="1"/>
        </p:nvSpPr>
        <p:spPr>
          <a:xfrm>
            <a:off x="10808927" y="-4909"/>
            <a:ext cx="1383073" cy="9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27" y="19462"/>
            <a:ext cx="1056794" cy="8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 userDrawn="1"/>
        </p:nvSpPr>
        <p:spPr>
          <a:xfrm>
            <a:off x="0" y="0"/>
            <a:ext cx="11355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103313"/>
            <a:ext cx="3932237" cy="123383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004987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1103313"/>
            <a:ext cx="6172200" cy="5071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6302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43" y="6235454"/>
            <a:ext cx="644377" cy="606913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 userDrawn="1"/>
        </p:nvSpPr>
        <p:spPr>
          <a:xfrm>
            <a:off x="839788" y="1"/>
            <a:ext cx="102188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Dosis regular" pitchFamily="2" charset="0"/>
                <a:ea typeface="+mj-ea"/>
                <a:cs typeface="+mj-cs"/>
              </a:defRPr>
            </a:lvl1pPr>
          </a:lstStyle>
          <a:p>
            <a:r>
              <a:rPr lang="it-IT" dirty="0"/>
              <a:t>Tema della slide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925" y="1921238"/>
            <a:ext cx="1362075" cy="204787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925" y="3877038"/>
            <a:ext cx="1362075" cy="204787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263142" y="6356350"/>
            <a:ext cx="644377" cy="365125"/>
          </a:xfrm>
        </p:spPr>
        <p:txBody>
          <a:bodyPr/>
          <a:lstStyle>
            <a:lvl1pPr algn="ctr">
              <a:defRPr>
                <a:solidFill>
                  <a:srgbClr val="004987"/>
                </a:solidFill>
              </a:defRPr>
            </a:lvl1pPr>
          </a:lstStyle>
          <a:p>
            <a:fld id="{0DB905B7-0C06-4040-9EB9-74676BC9C1A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Ovale 11"/>
          <p:cNvSpPr/>
          <p:nvPr userDrawn="1"/>
        </p:nvSpPr>
        <p:spPr>
          <a:xfrm>
            <a:off x="10351596" y="-4909"/>
            <a:ext cx="939115" cy="939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 userDrawn="1"/>
        </p:nvSpPr>
        <p:spPr>
          <a:xfrm>
            <a:off x="10808927" y="-4909"/>
            <a:ext cx="1383073" cy="9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27" y="19462"/>
            <a:ext cx="1056794" cy="8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5" y="454459"/>
            <a:ext cx="2694561" cy="624984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743806" y="2231766"/>
            <a:ext cx="6499548" cy="1090747"/>
          </a:xfrm>
        </p:spPr>
        <p:txBody>
          <a:bodyPr anchor="b">
            <a:normAutofit/>
          </a:bodyPr>
          <a:lstStyle>
            <a:lvl1pPr algn="l">
              <a:defRPr sz="4000" b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FARE CLIC PER MODIFICARE IL CONTENUTO DEL TITOLO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743806" y="3782504"/>
            <a:ext cx="7962588" cy="38535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 1</a:t>
            </a:r>
          </a:p>
        </p:txBody>
      </p:sp>
      <p:sp>
        <p:nvSpPr>
          <p:cNvPr id="16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743806" y="4329068"/>
            <a:ext cx="5786437" cy="2915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Sottotitolo 2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5" y="3446354"/>
            <a:ext cx="3259546" cy="2123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0243" y="5967310"/>
            <a:ext cx="3274157" cy="1095535"/>
          </a:xfrm>
          <a:prstGeom prst="rect">
            <a:avLst/>
          </a:prstGeom>
        </p:spPr>
      </p:pic>
      <p:sp>
        <p:nvSpPr>
          <p:cNvPr id="19" name="Ovale 18"/>
          <p:cNvSpPr/>
          <p:nvPr userDrawn="1"/>
        </p:nvSpPr>
        <p:spPr>
          <a:xfrm>
            <a:off x="9464614" y="268415"/>
            <a:ext cx="1386212" cy="1386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 userDrawn="1"/>
        </p:nvSpPr>
        <p:spPr>
          <a:xfrm>
            <a:off x="10157526" y="268415"/>
            <a:ext cx="2034474" cy="1386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2" y="326471"/>
            <a:ext cx="1488007" cy="12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i grafi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8" y="454459"/>
            <a:ext cx="2676654" cy="6249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0" y="244781"/>
            <a:ext cx="1290586" cy="10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05B7-0C06-4040-9EB9-74676BC9C1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ndaggi.bancaditalia.it/web/528226?lang=it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apertutti.bancaditalia.it/percorsi-formativi/scuola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62262" y="3778080"/>
            <a:ext cx="8251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/>
              <a:t>Salone dei Pagamenti</a:t>
            </a:r>
            <a:endParaRPr lang="it-IT" dirty="0"/>
          </a:p>
          <a:p>
            <a:r>
              <a:rPr lang="it-IT" dirty="0"/>
              <a:t>Milano 31 ottobre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6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Tutti per uno economia per tutti!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03514" y="2099006"/>
            <a:ext cx="960119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80000"/>
              </a:lnSpc>
            </a:pPr>
            <a:endParaRPr lang="it-IT" sz="2400" dirty="0"/>
          </a:p>
          <a:p>
            <a:pPr lvl="1" algn="just">
              <a:lnSpc>
                <a:spcPct val="80000"/>
              </a:lnSpc>
            </a:pPr>
            <a:r>
              <a:rPr lang="it-IT" sz="2400" dirty="0"/>
              <a:t>È nato nel 2007 con un memorandum tra Ministero dell’Istruzione e  Banca d’Italia</a:t>
            </a:r>
          </a:p>
          <a:p>
            <a:pPr lvl="1" algn="just">
              <a:lnSpc>
                <a:spcPct val="80000"/>
              </a:lnSpc>
            </a:pPr>
            <a:endParaRPr lang="it-IT" sz="2400" dirty="0"/>
          </a:p>
          <a:p>
            <a:pPr lvl="1" algn="just">
              <a:lnSpc>
                <a:spcPct val="80000"/>
              </a:lnSpc>
            </a:pPr>
            <a:r>
              <a:rPr lang="it-IT" sz="2400" dirty="0"/>
              <a:t>È costruito attorno alle</a:t>
            </a:r>
          </a:p>
          <a:p>
            <a:pPr lvl="1">
              <a:lnSpc>
                <a:spcPct val="80000"/>
              </a:lnSpc>
            </a:pPr>
            <a:r>
              <a:rPr lang="it-IT" sz="2400" dirty="0"/>
              <a:t>	-  </a:t>
            </a:r>
            <a:r>
              <a:rPr lang="it-IT" sz="2400" b="1" dirty="0"/>
              <a:t>Linee guida per lo sviluppo delle competenze di educazione finanziaria nella scuola </a:t>
            </a:r>
            <a:r>
              <a:rPr lang="it-IT" sz="2400" dirty="0"/>
              <a:t>e alle </a:t>
            </a:r>
          </a:p>
          <a:p>
            <a:pPr lvl="1">
              <a:lnSpc>
                <a:spcPct val="80000"/>
              </a:lnSpc>
            </a:pPr>
            <a:r>
              <a:rPr lang="it-IT" sz="2400" dirty="0"/>
              <a:t>	- </a:t>
            </a:r>
            <a:r>
              <a:rPr lang="it-IT" sz="2400" b="1" dirty="0"/>
              <a:t>Indicazioni operative per l’insegnamento dell’educazione finanziaria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03514" y="1469571"/>
            <a:ext cx="752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j-lt"/>
              </a:rPr>
              <a:t>Il programma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8951" t="29067" r="40555" b="51509"/>
          <a:stretch/>
        </p:blipFill>
        <p:spPr>
          <a:xfrm>
            <a:off x="2974693" y="4778514"/>
            <a:ext cx="6798427" cy="18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nuovo modello per la scuola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35308" y="1068058"/>
            <a:ext cx="10850022" cy="908542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chemeClr val="tx1"/>
                </a:solidFill>
              </a:rPr>
              <a:t>Le linee guida per l’educazione civica, con l’emanazione delle c.d. Legge Capitali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es-ES" sz="2400" dirty="0">
                <a:solidFill>
                  <a:schemeClr val="tx1"/>
                </a:solidFill>
              </a:rPr>
              <a:t>5 marzo 2024, n. 21) </a:t>
            </a:r>
            <a:r>
              <a:rPr lang="it-IT" sz="2600" dirty="0">
                <a:solidFill>
                  <a:schemeClr val="tx1"/>
                </a:solidFill>
              </a:rPr>
              <a:t>, includono adesso esplicitamente anche l’educazione finanziaria …</a:t>
            </a:r>
          </a:p>
          <a:p>
            <a:endParaRPr lang="it-IT" sz="2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607778"/>
              </p:ext>
            </p:extLst>
          </p:nvPr>
        </p:nvGraphicFramePr>
        <p:xfrm>
          <a:off x="1724182" y="2130256"/>
          <a:ext cx="7886700" cy="397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7" y="1801091"/>
            <a:ext cx="3189509" cy="1755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C033C35-CFAC-BF5E-16E1-1446869A8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67" y="1801091"/>
            <a:ext cx="3189509" cy="1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40268108"/>
              </p:ext>
            </p:extLst>
          </p:nvPr>
        </p:nvGraphicFramePr>
        <p:xfrm>
          <a:off x="2578509" y="1943867"/>
          <a:ext cx="6356555" cy="39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3242188" y="6035533"/>
            <a:ext cx="69538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/>
              <a:t>https://economiapertutti.bancaditalia.it/progetti-educativi/edufin-scuole/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cardini del programma</a:t>
            </a:r>
            <a:endParaRPr lang="en-GB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90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corsi tematici">
            <a:extLst>
              <a:ext uri="{FF2B5EF4-FFF2-40B4-BE49-F238E27FC236}">
                <a16:creationId xmlns:a16="http://schemas.microsoft.com/office/drawing/2014/main" id="{05EE9674-9C4A-1802-D443-319AC2FE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66" y="3085689"/>
            <a:ext cx="3193653" cy="19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Materiali didattici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853" y="3217761"/>
            <a:ext cx="1470134" cy="20851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973" y="3693841"/>
            <a:ext cx="1324500" cy="19867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391" y="3217761"/>
            <a:ext cx="1469199" cy="20851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949" y="3760531"/>
            <a:ext cx="1319428" cy="19867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809" y="3216826"/>
            <a:ext cx="1473284" cy="208639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913" y="3760530"/>
            <a:ext cx="1294137" cy="19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Un approccio di cittadinanza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1921238"/>
            <a:ext cx="1362075" cy="20478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341" y="3813950"/>
            <a:ext cx="1362075" cy="20478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907147" y="5999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004072"/>
                </a:solidFill>
                <a:cs typeface="Arial" panose="020B0604020202020204" pitchFamily="34" charset="0"/>
              </a:rPr>
              <a:t>Dal singolo alla collettività: </a:t>
            </a:r>
          </a:p>
          <a:p>
            <a:pPr algn="ctr"/>
            <a:r>
              <a:rPr lang="it-IT" b="1" dirty="0">
                <a:solidFill>
                  <a:srgbClr val="004072"/>
                </a:solidFill>
                <a:cs typeface="Arial" panose="020B0604020202020204" pitchFamily="34" charset="0"/>
              </a:rPr>
              <a:t>Tutti per uno economia per tutti!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246" y="1252753"/>
            <a:ext cx="7276095" cy="4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DB703-7FE1-42E2-4486-3793B50B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93FD743-1E79-E27B-0B05-D1606163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webinar in programma in Lombardia</a:t>
            </a:r>
            <a:endParaRPr lang="en-GB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CC131AA-C912-6BBA-39EF-D00DDFFC4C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F4EBF3-8326-4841-714E-CF800DBC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4" y="1120340"/>
            <a:ext cx="10672972" cy="49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9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E925-DCC4-C0EA-C90A-3710C079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36D9B47-FBD8-5CED-A0B3-F8AF1B35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iscriversi</a:t>
            </a:r>
            <a:endParaRPr lang="en-GB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C9E583-24A2-A0EC-A2EF-7C123C8164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B905B7-0C06-4040-9EB9-74676BC9C1A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76BBF79-8FD0-78FB-60E9-C02C0DD07750}"/>
              </a:ext>
            </a:extLst>
          </p:cNvPr>
          <p:cNvSpPr/>
          <p:nvPr/>
        </p:nvSpPr>
        <p:spPr>
          <a:xfrm>
            <a:off x="1821569" y="1634412"/>
            <a:ext cx="9441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 seminari si svolgeranno online su Microsoft TEAMS </a:t>
            </a: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 docenti interessati possono iscriversi compilando il modulo al link:</a:t>
            </a:r>
          </a:p>
          <a:p>
            <a:pPr algn="just"/>
            <a:endParaRPr lang="it-IT" sz="24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pPr algn="just"/>
            <a:r>
              <a:rPr lang="it-IT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https://sondaggi.bancaditalia.it/web/528226?lang=it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Dopo l’iscrizione ogni docente riceverà un invito valido per tutti gli incontri</a:t>
            </a:r>
          </a:p>
        </p:txBody>
      </p:sp>
      <p:pic>
        <p:nvPicPr>
          <p:cNvPr id="20" name="Elemento grafico 19" descr="Gesto doppio tocco con riempimento a tinta unita">
            <a:extLst>
              <a:ext uri="{FF2B5EF4-FFF2-40B4-BE49-F238E27FC236}">
                <a16:creationId xmlns:a16="http://schemas.microsoft.com/office/drawing/2014/main" id="{FF0AF4CD-9139-CD6F-A8C2-A6F0A3A29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752" y="2971800"/>
            <a:ext cx="914400" cy="9144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45C92DA-C55F-1181-94DA-91E1496914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6" y="1691235"/>
            <a:ext cx="1173944" cy="42392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370D09E-3E35-E6CB-A18F-83D9CBC2C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9" y="4954803"/>
            <a:ext cx="1173944" cy="42392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9D60384-8223-4CAD-3434-2C84A62785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86" y="2684111"/>
            <a:ext cx="1572079" cy="14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6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-604894" y="5350281"/>
            <a:ext cx="851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10EF20-BAB8-E07B-002B-8098BB94CD8A}"/>
              </a:ext>
            </a:extLst>
          </p:cNvPr>
          <p:cNvSpPr txBox="1"/>
          <p:nvPr/>
        </p:nvSpPr>
        <p:spPr>
          <a:xfrm>
            <a:off x="743806" y="4009072"/>
            <a:ext cx="64750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E7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Giorgia.Lasala@bancaditalia.it</a:t>
            </a:r>
          </a:p>
          <a:p>
            <a:r>
              <a:rPr lang="it-IT" dirty="0">
                <a:solidFill>
                  <a:srgbClr val="FFE7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Alessandra.Mori@bancaditalia.it</a:t>
            </a:r>
          </a:p>
          <a:p>
            <a:r>
              <a:rPr lang="it-IT" dirty="0">
                <a:solidFill>
                  <a:srgbClr val="FFE7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Edufin.Milano@bancaditalia.it</a:t>
            </a:r>
          </a:p>
          <a:p>
            <a:endParaRPr lang="it-IT" dirty="0">
              <a:solidFill>
                <a:srgbClr val="FFE77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dirty="0">
                <a:solidFill>
                  <a:srgbClr val="FFE7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Scuola | L'economia per tutti</a:t>
            </a:r>
            <a:endParaRPr lang="it-IT" dirty="0">
              <a:solidFill>
                <a:srgbClr val="FFE77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ABFE0F-6182-6F39-B22D-800961D9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60" y="1744500"/>
            <a:ext cx="7127131" cy="37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5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4">
      <a:dk1>
        <a:sysClr val="windowText" lastClr="000000"/>
      </a:dk1>
      <a:lt1>
        <a:sysClr val="window" lastClr="FFFFFF"/>
      </a:lt1>
      <a:dk2>
        <a:srgbClr val="004987"/>
      </a:dk2>
      <a:lt2>
        <a:srgbClr val="E7E6E6"/>
      </a:lt2>
      <a:accent1>
        <a:srgbClr val="004987"/>
      </a:accent1>
      <a:accent2>
        <a:srgbClr val="FFD531"/>
      </a:accent2>
      <a:accent3>
        <a:srgbClr val="BFBFBF"/>
      </a:accent3>
      <a:accent4>
        <a:srgbClr val="FCAB18"/>
      </a:accent4>
      <a:accent5>
        <a:srgbClr val="426AAC"/>
      </a:accent5>
      <a:accent6>
        <a:srgbClr val="3AAA35"/>
      </a:accent6>
      <a:hlink>
        <a:srgbClr val="000000"/>
      </a:hlink>
      <a:folHlink>
        <a:srgbClr val="426AAC"/>
      </a:folHlink>
    </a:clrScheme>
    <a:fontScheme name="TPU">
      <a:majorFont>
        <a:latin typeface="Dosi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FE1816375BFEB489EE02B0B9606B5E3" ma:contentTypeVersion="4" ma:contentTypeDescription="Creare un nuovo documento." ma:contentTypeScope="" ma:versionID="f3d46258fb7ba505b52dc0fe450ed866">
  <xsd:schema xmlns:xsd="http://www.w3.org/2001/XMLSchema" xmlns:xs="http://www.w3.org/2001/XMLSchema" xmlns:p="http://schemas.microsoft.com/office/2006/metadata/properties" xmlns:ns2="27c223c8-18a6-41d2-aaba-d85415d0e3f7" xmlns:ns3="d9d44ec9-a5eb-4fbe-bfca-add4d2a8cba1" targetNamespace="http://schemas.microsoft.com/office/2006/metadata/properties" ma:root="true" ma:fieldsID="2c5dba97f062f60ff56fb64c7c8090eb" ns2:_="" ns3:_="">
    <xsd:import namespace="27c223c8-18a6-41d2-aaba-d85415d0e3f7"/>
    <xsd:import namespace="d9d44ec9-a5eb-4fbe-bfca-add4d2a8cb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223c8-18a6-41d2-aaba-d85415d0e3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44ec9-a5eb-4fbe-bfca-add4d2a8cba1" elementFormDefault="qualified">
    <xsd:import namespace="http://schemas.microsoft.com/office/2006/documentManagement/types"/>
    <xsd:import namespace="http://schemas.microsoft.com/office/infopath/2007/PartnerControls"/>
    <xsd:element name="Note" ma:index="10" nillable="true" ma:displayName="Note" ma:internalName="No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d9d44ec9-a5eb-4fbe-bfca-add4d2a8cba1" xsi:nil="true"/>
  </documentManagement>
</p:properties>
</file>

<file path=customXml/itemProps1.xml><?xml version="1.0" encoding="utf-8"?>
<ds:datastoreItem xmlns:ds="http://schemas.openxmlformats.org/officeDocument/2006/customXml" ds:itemID="{F06BC6F3-D203-43E7-96F3-892187A20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223c8-18a6-41d2-aaba-d85415d0e3f7"/>
    <ds:schemaRef ds:uri="d9d44ec9-a5eb-4fbe-bfca-add4d2a8c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1AF32C-D398-44D5-9519-9CE101EA44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7629F-C76B-4D13-912E-C912C2F16A5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27c223c8-18a6-41d2-aaba-d85415d0e3f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9d44ec9-a5eb-4fbe-bfca-add4d2a8cb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288</Words>
  <Application>Microsoft Office PowerPoint</Application>
  <PresentationFormat>Widescreen</PresentationFormat>
  <Paragraphs>68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Barlow Semi Condensed Light</vt:lpstr>
      <vt:lpstr>Barlow Semi Condensed Medium</vt:lpstr>
      <vt:lpstr>Calibri</vt:lpstr>
      <vt:lpstr>Dosis</vt:lpstr>
      <vt:lpstr>Dosis regular</vt:lpstr>
      <vt:lpstr>Noto Sans</vt:lpstr>
      <vt:lpstr>Tema di Office</vt:lpstr>
      <vt:lpstr>Presentazione standard di PowerPoint</vt:lpstr>
      <vt:lpstr>Tutti per uno economia per tutti!</vt:lpstr>
      <vt:lpstr>Il nuovo modello per la scuola</vt:lpstr>
      <vt:lpstr>I cardini del programma</vt:lpstr>
      <vt:lpstr>Materiali didattici</vt:lpstr>
      <vt:lpstr>Un approccio di cittadinanza</vt:lpstr>
      <vt:lpstr>I webinar in programma in Lombardia</vt:lpstr>
      <vt:lpstr>Come iscriversi</vt:lpstr>
      <vt:lpstr>Grazie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Giulia Nocentini</dc:creator>
  <cp:lastModifiedBy>Giorgia La Sala</cp:lastModifiedBy>
  <cp:revision>130</cp:revision>
  <dcterms:created xsi:type="dcterms:W3CDTF">2023-09-14T08:21:37Z</dcterms:created>
  <dcterms:modified xsi:type="dcterms:W3CDTF">2025-10-29T11:35:23Z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0x0101000FE1816375BFEB489EE02B0B9606B5E3</vt:lpwstr>
  </property>
</Properties>
</file>